
<file path=[Content_Types].xml><?xml version="1.0" encoding="utf-8"?>
<Types xmlns="http://schemas.openxmlformats.org/package/2006/content-types">
  <Default Extension="bin" ContentType="application/vnd.openxmlformats-officedocument.oleObject"/>
  <Default Extension="jpeg" ContentType="image/jpeg"/>
  <Default Extension="png" ContentType="image/png"/>
  <Default Extension="rels" ContentType="application/vnd.openxmlformats-package.relationships+xml"/>
  <Default Extension="vml" ContentType="application/vnd.openxmlformats-officedocument.vmlDrawing"/>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4"/>
  </p:notesMasterIdLst>
  <p:sldIdLst>
    <p:sldId id="256" r:id="rId2"/>
    <p:sldId id="257" r:id="rId3"/>
    <p:sldId id="267" r:id="rId4"/>
    <p:sldId id="258" r:id="rId5"/>
    <p:sldId id="259" r:id="rId6"/>
    <p:sldId id="260" r:id="rId7"/>
    <p:sldId id="261" r:id="rId8"/>
    <p:sldId id="262" r:id="rId9"/>
    <p:sldId id="263" r:id="rId10"/>
    <p:sldId id="264" r:id="rId11"/>
    <p:sldId id="265" r:id="rId12"/>
    <p:sldId id="266" r:id="rId13"/>
    <p:sldId id="271" r:id="rId14"/>
    <p:sldId id="268" r:id="rId15"/>
    <p:sldId id="269" r:id="rId16"/>
    <p:sldId id="270" r:id="rId17"/>
    <p:sldId id="276" r:id="rId18"/>
    <p:sldId id="277" r:id="rId19"/>
    <p:sldId id="272" r:id="rId20"/>
    <p:sldId id="273" r:id="rId21"/>
    <p:sldId id="274" r:id="rId22"/>
    <p:sldId id="275" r:id="rId23"/>
  </p:sldIdLst>
  <p:sldSz cx="9144000" cy="6858000" type="screen4x3"/>
  <p:notesSz cx="6858000" cy="9144000"/>
  <p:custDataLst>
    <p:tags r:id="rId25"/>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92" d="100"/>
          <a:sy n="92" d="100"/>
        </p:scale>
        <p:origin x="60" y="23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gs" Target="tags/tag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 Id="rId30"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Danny Young" userId="cb0f4ce2-eb4f-479e-8e8f-3beb257e632f" providerId="ADAL" clId="{A0A9FA9A-BAEF-4CA8-858E-2338B71794EF}"/>
  </pc:docChgLst>
  <pc:docChgLst>
    <pc:chgData name="Danny Young" userId="cb0f4ce2-eb4f-479e-8e8f-3beb257e632f" providerId="ADAL" clId="{90048585-963E-4D8C-AC2B-04D39913CC03}"/>
    <pc:docChg chg="undo custSel modSld sldOrd">
      <pc:chgData name="Danny Young" userId="cb0f4ce2-eb4f-479e-8e8f-3beb257e632f" providerId="ADAL" clId="{90048585-963E-4D8C-AC2B-04D39913CC03}" dt="2019-06-03T22:40:38.084" v="522" actId="1076"/>
      <pc:docMkLst>
        <pc:docMk/>
      </pc:docMkLst>
      <pc:sldChg chg="modSp">
        <pc:chgData name="Danny Young" userId="cb0f4ce2-eb4f-479e-8e8f-3beb257e632f" providerId="ADAL" clId="{90048585-963E-4D8C-AC2B-04D39913CC03}" dt="2019-06-03T22:25:38.700" v="161" actId="1076"/>
        <pc:sldMkLst>
          <pc:docMk/>
          <pc:sldMk cId="0" sldId="269"/>
        </pc:sldMkLst>
        <pc:graphicFrameChg chg="mod">
          <ac:chgData name="Danny Young" userId="cb0f4ce2-eb4f-479e-8e8f-3beb257e632f" providerId="ADAL" clId="{90048585-963E-4D8C-AC2B-04D39913CC03}" dt="2019-06-03T22:25:38.700" v="161" actId="1076"/>
          <ac:graphicFrameMkLst>
            <pc:docMk/>
            <pc:sldMk cId="0" sldId="269"/>
            <ac:graphicFrameMk id="6" creationId="{00000000-0000-0000-0000-000000000000}"/>
          </ac:graphicFrameMkLst>
        </pc:graphicFrameChg>
        <pc:graphicFrameChg chg="mod">
          <ac:chgData name="Danny Young" userId="cb0f4ce2-eb4f-479e-8e8f-3beb257e632f" providerId="ADAL" clId="{90048585-963E-4D8C-AC2B-04D39913CC03}" dt="2019-06-03T22:25:38.700" v="161" actId="1076"/>
          <ac:graphicFrameMkLst>
            <pc:docMk/>
            <pc:sldMk cId="0" sldId="269"/>
            <ac:graphicFrameMk id="7" creationId="{00000000-0000-0000-0000-000000000000}"/>
          </ac:graphicFrameMkLst>
        </pc:graphicFrameChg>
        <pc:graphicFrameChg chg="mod">
          <ac:chgData name="Danny Young" userId="cb0f4ce2-eb4f-479e-8e8f-3beb257e632f" providerId="ADAL" clId="{90048585-963E-4D8C-AC2B-04D39913CC03}" dt="2019-06-03T22:25:38.700" v="161" actId="1076"/>
          <ac:graphicFrameMkLst>
            <pc:docMk/>
            <pc:sldMk cId="0" sldId="269"/>
            <ac:graphicFrameMk id="15" creationId="{00000000-0000-0000-0000-000000000000}"/>
          </ac:graphicFrameMkLst>
        </pc:graphicFrameChg>
        <pc:graphicFrameChg chg="mod">
          <ac:chgData name="Danny Young" userId="cb0f4ce2-eb4f-479e-8e8f-3beb257e632f" providerId="ADAL" clId="{90048585-963E-4D8C-AC2B-04D39913CC03}" dt="2019-05-30T17:47:51.876" v="1"/>
          <ac:graphicFrameMkLst>
            <pc:docMk/>
            <pc:sldMk cId="0" sldId="269"/>
            <ac:graphicFrameMk id="19" creationId="{00000000-0000-0000-0000-000000000000}"/>
          </ac:graphicFrameMkLst>
        </pc:graphicFrameChg>
        <pc:cxnChg chg="mod">
          <ac:chgData name="Danny Young" userId="cb0f4ce2-eb4f-479e-8e8f-3beb257e632f" providerId="ADAL" clId="{90048585-963E-4D8C-AC2B-04D39913CC03}" dt="2019-06-03T22:25:38.700" v="161" actId="1076"/>
          <ac:cxnSpMkLst>
            <pc:docMk/>
            <pc:sldMk cId="0" sldId="269"/>
            <ac:cxnSpMk id="4" creationId="{00000000-0000-0000-0000-000000000000}"/>
          </ac:cxnSpMkLst>
        </pc:cxnChg>
        <pc:cxnChg chg="mod">
          <ac:chgData name="Danny Young" userId="cb0f4ce2-eb4f-479e-8e8f-3beb257e632f" providerId="ADAL" clId="{90048585-963E-4D8C-AC2B-04D39913CC03}" dt="2019-06-03T22:25:38.700" v="161" actId="1076"/>
          <ac:cxnSpMkLst>
            <pc:docMk/>
            <pc:sldMk cId="0" sldId="269"/>
            <ac:cxnSpMk id="5" creationId="{00000000-0000-0000-0000-000000000000}"/>
          </ac:cxnSpMkLst>
        </pc:cxnChg>
        <pc:cxnChg chg="mod">
          <ac:chgData name="Danny Young" userId="cb0f4ce2-eb4f-479e-8e8f-3beb257e632f" providerId="ADAL" clId="{90048585-963E-4D8C-AC2B-04D39913CC03}" dt="2019-06-03T22:25:38.700" v="161" actId="1076"/>
          <ac:cxnSpMkLst>
            <pc:docMk/>
            <pc:sldMk cId="0" sldId="269"/>
            <ac:cxnSpMk id="10" creationId="{00000000-0000-0000-0000-000000000000}"/>
          </ac:cxnSpMkLst>
        </pc:cxnChg>
        <pc:cxnChg chg="mod">
          <ac:chgData name="Danny Young" userId="cb0f4ce2-eb4f-479e-8e8f-3beb257e632f" providerId="ADAL" clId="{90048585-963E-4D8C-AC2B-04D39913CC03}" dt="2019-06-03T22:25:38.700" v="161" actId="1076"/>
          <ac:cxnSpMkLst>
            <pc:docMk/>
            <pc:sldMk cId="0" sldId="269"/>
            <ac:cxnSpMk id="14" creationId="{00000000-0000-0000-0000-000000000000}"/>
          </ac:cxnSpMkLst>
        </pc:cxnChg>
      </pc:sldChg>
      <pc:sldChg chg="addSp delSp modSp ord delAnim modAnim">
        <pc:chgData name="Danny Young" userId="cb0f4ce2-eb4f-479e-8e8f-3beb257e632f" providerId="ADAL" clId="{90048585-963E-4D8C-AC2B-04D39913CC03}" dt="2019-06-03T22:40:38.084" v="522" actId="1076"/>
        <pc:sldMkLst>
          <pc:docMk/>
          <pc:sldMk cId="1872593287" sldId="276"/>
        </pc:sldMkLst>
        <pc:spChg chg="del">
          <ac:chgData name="Danny Young" userId="cb0f4ce2-eb4f-479e-8e8f-3beb257e632f" providerId="ADAL" clId="{90048585-963E-4D8C-AC2B-04D39913CC03}" dt="2019-06-03T16:22:39.973" v="2" actId="478"/>
          <ac:spMkLst>
            <pc:docMk/>
            <pc:sldMk cId="1872593287" sldId="276"/>
            <ac:spMk id="2" creationId="{ADB2ECB9-06F5-4E4F-8598-B91D33F78365}"/>
          </ac:spMkLst>
        </pc:spChg>
        <pc:spChg chg="mod">
          <ac:chgData name="Danny Young" userId="cb0f4ce2-eb4f-479e-8e8f-3beb257e632f" providerId="ADAL" clId="{90048585-963E-4D8C-AC2B-04D39913CC03}" dt="2019-06-03T22:40:33.462" v="521" actId="1076"/>
          <ac:spMkLst>
            <pc:docMk/>
            <pc:sldMk cId="1872593287" sldId="276"/>
            <ac:spMk id="3" creationId="{FEE7F30A-3498-4867-9263-E36C7EB5B961}"/>
          </ac:spMkLst>
        </pc:spChg>
        <pc:spChg chg="add mod">
          <ac:chgData name="Danny Young" userId="cb0f4ce2-eb4f-479e-8e8f-3beb257e632f" providerId="ADAL" clId="{90048585-963E-4D8C-AC2B-04D39913CC03}" dt="2019-06-03T22:29:30.652" v="238" actId="1076"/>
          <ac:spMkLst>
            <pc:docMk/>
            <pc:sldMk cId="1872593287" sldId="276"/>
            <ac:spMk id="4" creationId="{19C39271-34B6-4165-AC5B-AD4D683CC16E}"/>
          </ac:spMkLst>
        </pc:spChg>
        <pc:spChg chg="add mod">
          <ac:chgData name="Danny Young" userId="cb0f4ce2-eb4f-479e-8e8f-3beb257e632f" providerId="ADAL" clId="{90048585-963E-4D8C-AC2B-04D39913CC03}" dt="2019-06-03T22:30:21.337" v="269" actId="20577"/>
          <ac:spMkLst>
            <pc:docMk/>
            <pc:sldMk cId="1872593287" sldId="276"/>
            <ac:spMk id="5" creationId="{28B16603-AD42-4B0C-BDFA-825B8B59C364}"/>
          </ac:spMkLst>
        </pc:spChg>
        <pc:spChg chg="add del mod">
          <ac:chgData name="Danny Young" userId="cb0f4ce2-eb4f-479e-8e8f-3beb257e632f" providerId="ADAL" clId="{90048585-963E-4D8C-AC2B-04D39913CC03}" dt="2019-06-03T22:35:15.618" v="320" actId="478"/>
          <ac:spMkLst>
            <pc:docMk/>
            <pc:sldMk cId="1872593287" sldId="276"/>
            <ac:spMk id="24" creationId="{29E8499E-8592-4F45-8ADE-71E4F1FA23F6}"/>
          </ac:spMkLst>
        </pc:spChg>
        <pc:spChg chg="add del mod">
          <ac:chgData name="Danny Young" userId="cb0f4ce2-eb4f-479e-8e8f-3beb257e632f" providerId="ADAL" clId="{90048585-963E-4D8C-AC2B-04D39913CC03}" dt="2019-06-03T22:35:15.618" v="320" actId="478"/>
          <ac:spMkLst>
            <pc:docMk/>
            <pc:sldMk cId="1872593287" sldId="276"/>
            <ac:spMk id="25" creationId="{BA8579F1-4A47-49D3-A8B4-CCC6B68A2D8C}"/>
          </ac:spMkLst>
        </pc:spChg>
        <pc:spChg chg="add del mod">
          <ac:chgData name="Danny Young" userId="cb0f4ce2-eb4f-479e-8e8f-3beb257e632f" providerId="ADAL" clId="{90048585-963E-4D8C-AC2B-04D39913CC03}" dt="2019-06-03T22:35:15.618" v="320" actId="478"/>
          <ac:spMkLst>
            <pc:docMk/>
            <pc:sldMk cId="1872593287" sldId="276"/>
            <ac:spMk id="26" creationId="{FAC99C17-99EC-4C9B-8EDC-31238C64CD35}"/>
          </ac:spMkLst>
        </pc:spChg>
        <pc:spChg chg="add del mod">
          <ac:chgData name="Danny Young" userId="cb0f4ce2-eb4f-479e-8e8f-3beb257e632f" providerId="ADAL" clId="{90048585-963E-4D8C-AC2B-04D39913CC03}" dt="2019-06-03T22:35:15.618" v="320" actId="478"/>
          <ac:spMkLst>
            <pc:docMk/>
            <pc:sldMk cId="1872593287" sldId="276"/>
            <ac:spMk id="27" creationId="{AC0BE8EE-A264-45DD-A4FC-CCECAC1C7772}"/>
          </ac:spMkLst>
        </pc:spChg>
        <pc:spChg chg="add del mod">
          <ac:chgData name="Danny Young" userId="cb0f4ce2-eb4f-479e-8e8f-3beb257e632f" providerId="ADAL" clId="{90048585-963E-4D8C-AC2B-04D39913CC03}" dt="2019-06-03T22:35:19.086" v="321" actId="478"/>
          <ac:spMkLst>
            <pc:docMk/>
            <pc:sldMk cId="1872593287" sldId="276"/>
            <ac:spMk id="30" creationId="{117D5980-7336-440F-BEF7-C98AC2D0729B}"/>
          </ac:spMkLst>
        </pc:spChg>
        <pc:spChg chg="add del mod">
          <ac:chgData name="Danny Young" userId="cb0f4ce2-eb4f-479e-8e8f-3beb257e632f" providerId="ADAL" clId="{90048585-963E-4D8C-AC2B-04D39913CC03}" dt="2019-06-03T22:35:19.086" v="321" actId="478"/>
          <ac:spMkLst>
            <pc:docMk/>
            <pc:sldMk cId="1872593287" sldId="276"/>
            <ac:spMk id="31" creationId="{9557BC89-A875-4206-90E8-158AC53D557D}"/>
          </ac:spMkLst>
        </pc:spChg>
        <pc:spChg chg="add del mod">
          <ac:chgData name="Danny Young" userId="cb0f4ce2-eb4f-479e-8e8f-3beb257e632f" providerId="ADAL" clId="{90048585-963E-4D8C-AC2B-04D39913CC03}" dt="2019-06-03T22:35:19.086" v="321" actId="478"/>
          <ac:spMkLst>
            <pc:docMk/>
            <pc:sldMk cId="1872593287" sldId="276"/>
            <ac:spMk id="32" creationId="{A08D0D8E-9B0F-4316-ACDB-1DF764A139D3}"/>
          </ac:spMkLst>
        </pc:spChg>
        <pc:spChg chg="add del mod">
          <ac:chgData name="Danny Young" userId="cb0f4ce2-eb4f-479e-8e8f-3beb257e632f" providerId="ADAL" clId="{90048585-963E-4D8C-AC2B-04D39913CC03}" dt="2019-06-03T22:35:19.086" v="321" actId="478"/>
          <ac:spMkLst>
            <pc:docMk/>
            <pc:sldMk cId="1872593287" sldId="276"/>
            <ac:spMk id="33" creationId="{62C7DB0B-56B3-4D71-887E-EB720FD0DB82}"/>
          </ac:spMkLst>
        </pc:spChg>
        <pc:spChg chg="add del mod">
          <ac:chgData name="Danny Young" userId="cb0f4ce2-eb4f-479e-8e8f-3beb257e632f" providerId="ADAL" clId="{90048585-963E-4D8C-AC2B-04D39913CC03}" dt="2019-06-03T22:35:19.086" v="321" actId="478"/>
          <ac:spMkLst>
            <pc:docMk/>
            <pc:sldMk cId="1872593287" sldId="276"/>
            <ac:spMk id="34" creationId="{6C39D431-E837-4364-B59F-233A11CAAF5F}"/>
          </ac:spMkLst>
        </pc:spChg>
        <pc:spChg chg="add mod">
          <ac:chgData name="Danny Young" userId="cb0f4ce2-eb4f-479e-8e8f-3beb257e632f" providerId="ADAL" clId="{90048585-963E-4D8C-AC2B-04D39913CC03}" dt="2019-06-03T22:37:39.582" v="364" actId="1035"/>
          <ac:spMkLst>
            <pc:docMk/>
            <pc:sldMk cId="1872593287" sldId="276"/>
            <ac:spMk id="36" creationId="{A0FEE60A-509B-4E48-A604-51C7252417E5}"/>
          </ac:spMkLst>
        </pc:spChg>
        <pc:spChg chg="add mod">
          <ac:chgData name="Danny Young" userId="cb0f4ce2-eb4f-479e-8e8f-3beb257e632f" providerId="ADAL" clId="{90048585-963E-4D8C-AC2B-04D39913CC03}" dt="2019-06-03T22:37:50.738" v="367" actId="14100"/>
          <ac:spMkLst>
            <pc:docMk/>
            <pc:sldMk cId="1872593287" sldId="276"/>
            <ac:spMk id="37" creationId="{222CDF35-BCA5-40A8-AA01-41B975BC2815}"/>
          </ac:spMkLst>
        </pc:spChg>
        <pc:spChg chg="add mod">
          <ac:chgData name="Danny Young" userId="cb0f4ce2-eb4f-479e-8e8f-3beb257e632f" providerId="ADAL" clId="{90048585-963E-4D8C-AC2B-04D39913CC03}" dt="2019-06-03T22:38:17.533" v="370"/>
          <ac:spMkLst>
            <pc:docMk/>
            <pc:sldMk cId="1872593287" sldId="276"/>
            <ac:spMk id="38" creationId="{913D4468-5454-4111-A7C9-38FD6859217E}"/>
          </ac:spMkLst>
        </pc:spChg>
        <pc:spChg chg="add mod">
          <ac:chgData name="Danny Young" userId="cb0f4ce2-eb4f-479e-8e8f-3beb257e632f" providerId="ADAL" clId="{90048585-963E-4D8C-AC2B-04D39913CC03}" dt="2019-06-03T22:38:34.017" v="429" actId="14100"/>
          <ac:spMkLst>
            <pc:docMk/>
            <pc:sldMk cId="1872593287" sldId="276"/>
            <ac:spMk id="39" creationId="{69065C31-1B68-420E-A374-A2DEE3003331}"/>
          </ac:spMkLst>
        </pc:spChg>
        <pc:spChg chg="add del mod">
          <ac:chgData name="Danny Young" userId="cb0f4ce2-eb4f-479e-8e8f-3beb257e632f" providerId="ADAL" clId="{90048585-963E-4D8C-AC2B-04D39913CC03}" dt="2019-06-03T22:40:30.137" v="520" actId="478"/>
          <ac:spMkLst>
            <pc:docMk/>
            <pc:sldMk cId="1872593287" sldId="276"/>
            <ac:spMk id="40" creationId="{55DD5E63-43BF-4477-B258-0D0185EDC592}"/>
          </ac:spMkLst>
        </pc:spChg>
        <pc:spChg chg="add mod">
          <ac:chgData name="Danny Young" userId="cb0f4ce2-eb4f-479e-8e8f-3beb257e632f" providerId="ADAL" clId="{90048585-963E-4D8C-AC2B-04D39913CC03}" dt="2019-06-03T22:39:03.998" v="454" actId="1076"/>
          <ac:spMkLst>
            <pc:docMk/>
            <pc:sldMk cId="1872593287" sldId="276"/>
            <ac:spMk id="41" creationId="{E55B07E6-5B66-4DCD-ABCA-4E6AA708561C}"/>
          </ac:spMkLst>
        </pc:spChg>
        <pc:spChg chg="add mod">
          <ac:chgData name="Danny Young" userId="cb0f4ce2-eb4f-479e-8e8f-3beb257e632f" providerId="ADAL" clId="{90048585-963E-4D8C-AC2B-04D39913CC03}" dt="2019-06-03T22:39:12.467" v="458" actId="1036"/>
          <ac:spMkLst>
            <pc:docMk/>
            <pc:sldMk cId="1872593287" sldId="276"/>
            <ac:spMk id="42" creationId="{0CEC7905-81F7-457C-A902-BDCD84CB10D2}"/>
          </ac:spMkLst>
        </pc:spChg>
        <pc:spChg chg="add mod">
          <ac:chgData name="Danny Young" userId="cb0f4ce2-eb4f-479e-8e8f-3beb257e632f" providerId="ADAL" clId="{90048585-963E-4D8C-AC2B-04D39913CC03}" dt="2019-06-03T22:40:38.084" v="522" actId="1076"/>
          <ac:spMkLst>
            <pc:docMk/>
            <pc:sldMk cId="1872593287" sldId="276"/>
            <ac:spMk id="43" creationId="{EDA03183-206C-4BF6-916E-DEECF4F9CE48}"/>
          </ac:spMkLst>
        </pc:spChg>
        <pc:graphicFrameChg chg="add del mod">
          <ac:chgData name="Danny Young" userId="cb0f4ce2-eb4f-479e-8e8f-3beb257e632f" providerId="ADAL" clId="{90048585-963E-4D8C-AC2B-04D39913CC03}" dt="2019-06-03T22:35:15.618" v="320" actId="478"/>
          <ac:graphicFrameMkLst>
            <pc:docMk/>
            <pc:sldMk cId="1872593287" sldId="276"/>
            <ac:graphicFrameMk id="8" creationId="{87D90AE0-C922-4507-9032-6F8CE45C19CF}"/>
          </ac:graphicFrameMkLst>
        </pc:graphicFrameChg>
        <pc:graphicFrameChg chg="add del mod">
          <ac:chgData name="Danny Young" userId="cb0f4ce2-eb4f-479e-8e8f-3beb257e632f" providerId="ADAL" clId="{90048585-963E-4D8C-AC2B-04D39913CC03}" dt="2019-06-03T22:35:15.618" v="320" actId="478"/>
          <ac:graphicFrameMkLst>
            <pc:docMk/>
            <pc:sldMk cId="1872593287" sldId="276"/>
            <ac:graphicFrameMk id="9" creationId="{CDE4F7FA-4664-4C94-B032-861DAE67AE1A}"/>
          </ac:graphicFrameMkLst>
        </pc:graphicFrameChg>
        <pc:graphicFrameChg chg="add del mod">
          <ac:chgData name="Danny Young" userId="cb0f4ce2-eb4f-479e-8e8f-3beb257e632f" providerId="ADAL" clId="{90048585-963E-4D8C-AC2B-04D39913CC03}" dt="2019-06-03T22:35:15.618" v="320" actId="478"/>
          <ac:graphicFrameMkLst>
            <pc:docMk/>
            <pc:sldMk cId="1872593287" sldId="276"/>
            <ac:graphicFrameMk id="10" creationId="{A3A1DFE3-7BE2-4803-9EEF-E4E20A44AC89}"/>
          </ac:graphicFrameMkLst>
        </pc:graphicFrameChg>
        <pc:graphicFrameChg chg="add del mod">
          <ac:chgData name="Danny Young" userId="cb0f4ce2-eb4f-479e-8e8f-3beb257e632f" providerId="ADAL" clId="{90048585-963E-4D8C-AC2B-04D39913CC03}" dt="2019-06-03T22:35:15.618" v="320" actId="478"/>
          <ac:graphicFrameMkLst>
            <pc:docMk/>
            <pc:sldMk cId="1872593287" sldId="276"/>
            <ac:graphicFrameMk id="11" creationId="{5E965998-9317-400B-A7E3-78B9111D49FE}"/>
          </ac:graphicFrameMkLst>
        </pc:graphicFrameChg>
        <pc:graphicFrameChg chg="add del mod">
          <ac:chgData name="Danny Young" userId="cb0f4ce2-eb4f-479e-8e8f-3beb257e632f" providerId="ADAL" clId="{90048585-963E-4D8C-AC2B-04D39913CC03}" dt="2019-06-03T22:35:15.618" v="320" actId="478"/>
          <ac:graphicFrameMkLst>
            <pc:docMk/>
            <pc:sldMk cId="1872593287" sldId="276"/>
            <ac:graphicFrameMk id="13" creationId="{1AF85449-B68A-4F80-8E60-B2ACAAE61C0A}"/>
          </ac:graphicFrameMkLst>
        </pc:graphicFrameChg>
        <pc:graphicFrameChg chg="add del mod">
          <ac:chgData name="Danny Young" userId="cb0f4ce2-eb4f-479e-8e8f-3beb257e632f" providerId="ADAL" clId="{90048585-963E-4D8C-AC2B-04D39913CC03}" dt="2019-06-03T22:35:15.618" v="320" actId="478"/>
          <ac:graphicFrameMkLst>
            <pc:docMk/>
            <pc:sldMk cId="1872593287" sldId="276"/>
            <ac:graphicFrameMk id="14" creationId="{21AFB4D3-B06D-49C2-BA82-D387AC151C14}"/>
          </ac:graphicFrameMkLst>
        </pc:graphicFrameChg>
        <pc:graphicFrameChg chg="add del mod">
          <ac:chgData name="Danny Young" userId="cb0f4ce2-eb4f-479e-8e8f-3beb257e632f" providerId="ADAL" clId="{90048585-963E-4D8C-AC2B-04D39913CC03}" dt="2019-06-03T22:35:15.618" v="320" actId="478"/>
          <ac:graphicFrameMkLst>
            <pc:docMk/>
            <pc:sldMk cId="1872593287" sldId="276"/>
            <ac:graphicFrameMk id="15" creationId="{A32B351E-6234-4123-8CAF-F5BD0A2DFBE4}"/>
          </ac:graphicFrameMkLst>
        </pc:graphicFrameChg>
        <pc:graphicFrameChg chg="add del mod">
          <ac:chgData name="Danny Young" userId="cb0f4ce2-eb4f-479e-8e8f-3beb257e632f" providerId="ADAL" clId="{90048585-963E-4D8C-AC2B-04D39913CC03}" dt="2019-06-03T22:35:15.618" v="320" actId="478"/>
          <ac:graphicFrameMkLst>
            <pc:docMk/>
            <pc:sldMk cId="1872593287" sldId="276"/>
            <ac:graphicFrameMk id="17" creationId="{D9CE9D5B-8CF6-455C-B48E-D8C787E37F70}"/>
          </ac:graphicFrameMkLst>
        </pc:graphicFrameChg>
        <pc:graphicFrameChg chg="add del mod">
          <ac:chgData name="Danny Young" userId="cb0f4ce2-eb4f-479e-8e8f-3beb257e632f" providerId="ADAL" clId="{90048585-963E-4D8C-AC2B-04D39913CC03}" dt="2019-06-03T22:35:15.618" v="320" actId="478"/>
          <ac:graphicFrameMkLst>
            <pc:docMk/>
            <pc:sldMk cId="1872593287" sldId="276"/>
            <ac:graphicFrameMk id="19" creationId="{5C4734BC-3E76-4DC1-9997-1BE1988806B2}"/>
          </ac:graphicFrameMkLst>
        </pc:graphicFrameChg>
        <pc:graphicFrameChg chg="add del mod">
          <ac:chgData name="Danny Young" userId="cb0f4ce2-eb4f-479e-8e8f-3beb257e632f" providerId="ADAL" clId="{90048585-963E-4D8C-AC2B-04D39913CC03}" dt="2019-06-03T22:35:15.618" v="320" actId="478"/>
          <ac:graphicFrameMkLst>
            <pc:docMk/>
            <pc:sldMk cId="1872593287" sldId="276"/>
            <ac:graphicFrameMk id="20" creationId="{DCB6F26D-967C-4FC0-A6CB-85874739AE99}"/>
          </ac:graphicFrameMkLst>
        </pc:graphicFrameChg>
        <pc:graphicFrameChg chg="add del mod">
          <ac:chgData name="Danny Young" userId="cb0f4ce2-eb4f-479e-8e8f-3beb257e632f" providerId="ADAL" clId="{90048585-963E-4D8C-AC2B-04D39913CC03}" dt="2019-06-03T22:35:15.618" v="320" actId="478"/>
          <ac:graphicFrameMkLst>
            <pc:docMk/>
            <pc:sldMk cId="1872593287" sldId="276"/>
            <ac:graphicFrameMk id="21" creationId="{2B1AC932-7765-4ACE-B0A3-7DF69AD8EADE}"/>
          </ac:graphicFrameMkLst>
        </pc:graphicFrameChg>
        <pc:graphicFrameChg chg="add del mod">
          <ac:chgData name="Danny Young" userId="cb0f4ce2-eb4f-479e-8e8f-3beb257e632f" providerId="ADAL" clId="{90048585-963E-4D8C-AC2B-04D39913CC03}" dt="2019-06-03T22:35:15.618" v="320" actId="478"/>
          <ac:graphicFrameMkLst>
            <pc:docMk/>
            <pc:sldMk cId="1872593287" sldId="276"/>
            <ac:graphicFrameMk id="23" creationId="{C75EF86E-42AF-42C3-9EF5-2B27F3EFB4DA}"/>
          </ac:graphicFrameMkLst>
        </pc:graphicFrameChg>
        <pc:graphicFrameChg chg="add del mod">
          <ac:chgData name="Danny Young" userId="cb0f4ce2-eb4f-479e-8e8f-3beb257e632f" providerId="ADAL" clId="{90048585-963E-4D8C-AC2B-04D39913CC03}" dt="2019-06-03T22:35:19.086" v="321" actId="478"/>
          <ac:graphicFrameMkLst>
            <pc:docMk/>
            <pc:sldMk cId="1872593287" sldId="276"/>
            <ac:graphicFrameMk id="28" creationId="{E60CBC9E-2403-452D-A8BD-DB3822B18ECF}"/>
          </ac:graphicFrameMkLst>
        </pc:graphicFrameChg>
        <pc:graphicFrameChg chg="add del mod">
          <ac:chgData name="Danny Young" userId="cb0f4ce2-eb4f-479e-8e8f-3beb257e632f" providerId="ADAL" clId="{90048585-963E-4D8C-AC2B-04D39913CC03}" dt="2019-06-03T22:35:19.086" v="321" actId="478"/>
          <ac:graphicFrameMkLst>
            <pc:docMk/>
            <pc:sldMk cId="1872593287" sldId="276"/>
            <ac:graphicFrameMk id="29" creationId="{FC0EB789-7909-4793-9D4E-A3CB1672F8B4}"/>
          </ac:graphicFrameMkLst>
        </pc:graphicFrameChg>
        <pc:graphicFrameChg chg="add mod">
          <ac:chgData name="Danny Young" userId="cb0f4ce2-eb4f-479e-8e8f-3beb257e632f" providerId="ADAL" clId="{90048585-963E-4D8C-AC2B-04D39913CC03}" dt="2019-06-03T22:40:38.084" v="522" actId="1076"/>
          <ac:graphicFrameMkLst>
            <pc:docMk/>
            <pc:sldMk cId="1872593287" sldId="276"/>
            <ac:graphicFrameMk id="44" creationId="{D7B92A86-EB73-4507-BE1B-0F39EAD295B7}"/>
          </ac:graphicFrameMkLst>
        </pc:graphicFrameChg>
        <pc:graphicFrameChg chg="add mod">
          <ac:chgData name="Danny Young" userId="cb0f4ce2-eb4f-479e-8e8f-3beb257e632f" providerId="ADAL" clId="{90048585-963E-4D8C-AC2B-04D39913CC03}" dt="2019-06-03T22:40:38.084" v="522" actId="1076"/>
          <ac:graphicFrameMkLst>
            <pc:docMk/>
            <pc:sldMk cId="1872593287" sldId="276"/>
            <ac:graphicFrameMk id="45" creationId="{2050598B-88CA-4E8A-B411-9C72BD1390AE}"/>
          </ac:graphicFrameMkLst>
        </pc:graphicFrameChg>
        <pc:picChg chg="add mod">
          <ac:chgData name="Danny Young" userId="cb0f4ce2-eb4f-479e-8e8f-3beb257e632f" providerId="ADAL" clId="{90048585-963E-4D8C-AC2B-04D39913CC03}" dt="2019-06-03T22:37:03.589" v="323" actId="1076"/>
          <ac:picMkLst>
            <pc:docMk/>
            <pc:sldMk cId="1872593287" sldId="276"/>
            <ac:picMk id="35" creationId="{49FBBE8D-D510-4286-B9B0-11D8E380B414}"/>
          </ac:picMkLst>
        </pc:picChg>
        <pc:cxnChg chg="add del mod">
          <ac:chgData name="Danny Young" userId="cb0f4ce2-eb4f-479e-8e8f-3beb257e632f" providerId="ADAL" clId="{90048585-963E-4D8C-AC2B-04D39913CC03}" dt="2019-06-03T22:35:15.618" v="320" actId="478"/>
          <ac:cxnSpMkLst>
            <pc:docMk/>
            <pc:sldMk cId="1872593287" sldId="276"/>
            <ac:cxnSpMk id="6" creationId="{9F1D48C1-EAC1-49C2-B125-87A1C61016B1}"/>
          </ac:cxnSpMkLst>
        </pc:cxnChg>
        <pc:cxnChg chg="add del mod">
          <ac:chgData name="Danny Young" userId="cb0f4ce2-eb4f-479e-8e8f-3beb257e632f" providerId="ADAL" clId="{90048585-963E-4D8C-AC2B-04D39913CC03}" dt="2019-06-03T22:35:15.618" v="320" actId="478"/>
          <ac:cxnSpMkLst>
            <pc:docMk/>
            <pc:sldMk cId="1872593287" sldId="276"/>
            <ac:cxnSpMk id="7" creationId="{96F6A633-77E6-424F-B24E-BC35BBC329F6}"/>
          </ac:cxnSpMkLst>
        </pc:cxnChg>
        <pc:cxnChg chg="add del mod">
          <ac:chgData name="Danny Young" userId="cb0f4ce2-eb4f-479e-8e8f-3beb257e632f" providerId="ADAL" clId="{90048585-963E-4D8C-AC2B-04D39913CC03}" dt="2019-06-03T22:35:15.618" v="320" actId="478"/>
          <ac:cxnSpMkLst>
            <pc:docMk/>
            <pc:sldMk cId="1872593287" sldId="276"/>
            <ac:cxnSpMk id="12" creationId="{6E105C75-2623-46F2-9693-3B879779787E}"/>
          </ac:cxnSpMkLst>
        </pc:cxnChg>
        <pc:cxnChg chg="add del mod">
          <ac:chgData name="Danny Young" userId="cb0f4ce2-eb4f-479e-8e8f-3beb257e632f" providerId="ADAL" clId="{90048585-963E-4D8C-AC2B-04D39913CC03}" dt="2019-06-03T22:35:15.618" v="320" actId="478"/>
          <ac:cxnSpMkLst>
            <pc:docMk/>
            <pc:sldMk cId="1872593287" sldId="276"/>
            <ac:cxnSpMk id="16" creationId="{AC88BC12-C086-4098-8685-935A9B031211}"/>
          </ac:cxnSpMkLst>
        </pc:cxnChg>
        <pc:cxnChg chg="add del mod">
          <ac:chgData name="Danny Young" userId="cb0f4ce2-eb4f-479e-8e8f-3beb257e632f" providerId="ADAL" clId="{90048585-963E-4D8C-AC2B-04D39913CC03}" dt="2019-06-03T22:35:15.618" v="320" actId="478"/>
          <ac:cxnSpMkLst>
            <pc:docMk/>
            <pc:sldMk cId="1872593287" sldId="276"/>
            <ac:cxnSpMk id="18" creationId="{AF40A50B-F4FF-4390-95DC-E9162895EAD5}"/>
          </ac:cxnSpMkLst>
        </pc:cxnChg>
        <pc:cxnChg chg="add del mod">
          <ac:chgData name="Danny Young" userId="cb0f4ce2-eb4f-479e-8e8f-3beb257e632f" providerId="ADAL" clId="{90048585-963E-4D8C-AC2B-04D39913CC03}" dt="2019-06-03T22:35:15.618" v="320" actId="478"/>
          <ac:cxnSpMkLst>
            <pc:docMk/>
            <pc:sldMk cId="1872593287" sldId="276"/>
            <ac:cxnSpMk id="22" creationId="{D924811F-09F0-4D39-8D42-5A400D2481F5}"/>
          </ac:cxnSpMkLst>
        </pc:cxnChg>
      </pc:sldChg>
      <pc:sldChg chg="ord">
        <pc:chgData name="Danny Young" userId="cb0f4ce2-eb4f-479e-8e8f-3beb257e632f" providerId="ADAL" clId="{90048585-963E-4D8C-AC2B-04D39913CC03}" dt="2019-06-03T16:22:53.597" v="4"/>
        <pc:sldMkLst>
          <pc:docMk/>
          <pc:sldMk cId="2293775258" sldId="277"/>
        </pc:sldMkLst>
      </pc:sldChg>
    </pc:docChg>
  </pc:docChgLst>
</pc:chgInfo>
</file>

<file path=ppt/drawings/_rels/vmlDrawing1.vml.rels><?xml version="1.0" encoding="UTF-8" standalone="yes"?>
<Relationships xmlns="http://schemas.openxmlformats.org/package/2006/relationships"><Relationship Id="rId1" Type="http://schemas.openxmlformats.org/officeDocument/2006/relationships/image" Target="../media/image2.wmf"/></Relationships>
</file>

<file path=ppt/drawings/_rels/vmlDrawing10.vml.rels><?xml version="1.0" encoding="UTF-8" standalone="yes"?>
<Relationships xmlns="http://schemas.openxmlformats.org/package/2006/relationships"><Relationship Id="rId8" Type="http://schemas.openxmlformats.org/officeDocument/2006/relationships/image" Target="../media/image153.wmf"/><Relationship Id="rId13" Type="http://schemas.openxmlformats.org/officeDocument/2006/relationships/image" Target="../media/image158.wmf"/><Relationship Id="rId18" Type="http://schemas.openxmlformats.org/officeDocument/2006/relationships/image" Target="../media/image163.wmf"/><Relationship Id="rId26" Type="http://schemas.openxmlformats.org/officeDocument/2006/relationships/image" Target="../media/image171.wmf"/><Relationship Id="rId39" Type="http://schemas.openxmlformats.org/officeDocument/2006/relationships/image" Target="../media/image184.wmf"/><Relationship Id="rId3" Type="http://schemas.openxmlformats.org/officeDocument/2006/relationships/image" Target="../media/image148.wmf"/><Relationship Id="rId21" Type="http://schemas.openxmlformats.org/officeDocument/2006/relationships/image" Target="../media/image166.wmf"/><Relationship Id="rId34" Type="http://schemas.openxmlformats.org/officeDocument/2006/relationships/image" Target="../media/image179.wmf"/><Relationship Id="rId7" Type="http://schemas.openxmlformats.org/officeDocument/2006/relationships/image" Target="../media/image152.wmf"/><Relationship Id="rId12" Type="http://schemas.openxmlformats.org/officeDocument/2006/relationships/image" Target="../media/image157.wmf"/><Relationship Id="rId17" Type="http://schemas.openxmlformats.org/officeDocument/2006/relationships/image" Target="../media/image162.wmf"/><Relationship Id="rId25" Type="http://schemas.openxmlformats.org/officeDocument/2006/relationships/image" Target="../media/image170.wmf"/><Relationship Id="rId33" Type="http://schemas.openxmlformats.org/officeDocument/2006/relationships/image" Target="../media/image178.wmf"/><Relationship Id="rId38" Type="http://schemas.openxmlformats.org/officeDocument/2006/relationships/image" Target="../media/image183.wmf"/><Relationship Id="rId2" Type="http://schemas.openxmlformats.org/officeDocument/2006/relationships/image" Target="../media/image122.wmf"/><Relationship Id="rId16" Type="http://schemas.openxmlformats.org/officeDocument/2006/relationships/image" Target="../media/image161.wmf"/><Relationship Id="rId20" Type="http://schemas.openxmlformats.org/officeDocument/2006/relationships/image" Target="../media/image165.wmf"/><Relationship Id="rId29" Type="http://schemas.openxmlformats.org/officeDocument/2006/relationships/image" Target="../media/image174.wmf"/><Relationship Id="rId41" Type="http://schemas.openxmlformats.org/officeDocument/2006/relationships/image" Target="../media/image186.wmf"/><Relationship Id="rId1" Type="http://schemas.openxmlformats.org/officeDocument/2006/relationships/image" Target="../media/image121.wmf"/><Relationship Id="rId6" Type="http://schemas.openxmlformats.org/officeDocument/2006/relationships/image" Target="../media/image151.wmf"/><Relationship Id="rId11" Type="http://schemas.openxmlformats.org/officeDocument/2006/relationships/image" Target="../media/image156.wmf"/><Relationship Id="rId24" Type="http://schemas.openxmlformats.org/officeDocument/2006/relationships/image" Target="../media/image169.wmf"/><Relationship Id="rId32" Type="http://schemas.openxmlformats.org/officeDocument/2006/relationships/image" Target="../media/image177.wmf"/><Relationship Id="rId37" Type="http://schemas.openxmlformats.org/officeDocument/2006/relationships/image" Target="../media/image182.wmf"/><Relationship Id="rId40" Type="http://schemas.openxmlformats.org/officeDocument/2006/relationships/image" Target="../media/image185.wmf"/><Relationship Id="rId5" Type="http://schemas.openxmlformats.org/officeDocument/2006/relationships/image" Target="../media/image150.wmf"/><Relationship Id="rId15" Type="http://schemas.openxmlformats.org/officeDocument/2006/relationships/image" Target="../media/image160.wmf"/><Relationship Id="rId23" Type="http://schemas.openxmlformats.org/officeDocument/2006/relationships/image" Target="../media/image168.wmf"/><Relationship Id="rId28" Type="http://schemas.openxmlformats.org/officeDocument/2006/relationships/image" Target="../media/image173.wmf"/><Relationship Id="rId36" Type="http://schemas.openxmlformats.org/officeDocument/2006/relationships/image" Target="../media/image181.wmf"/><Relationship Id="rId10" Type="http://schemas.openxmlformats.org/officeDocument/2006/relationships/image" Target="../media/image155.wmf"/><Relationship Id="rId19" Type="http://schemas.openxmlformats.org/officeDocument/2006/relationships/image" Target="../media/image164.wmf"/><Relationship Id="rId31" Type="http://schemas.openxmlformats.org/officeDocument/2006/relationships/image" Target="../media/image176.wmf"/><Relationship Id="rId4" Type="http://schemas.openxmlformats.org/officeDocument/2006/relationships/image" Target="../media/image149.wmf"/><Relationship Id="rId9" Type="http://schemas.openxmlformats.org/officeDocument/2006/relationships/image" Target="../media/image154.wmf"/><Relationship Id="rId14" Type="http://schemas.openxmlformats.org/officeDocument/2006/relationships/image" Target="../media/image159.wmf"/><Relationship Id="rId22" Type="http://schemas.openxmlformats.org/officeDocument/2006/relationships/image" Target="../media/image167.wmf"/><Relationship Id="rId27" Type="http://schemas.openxmlformats.org/officeDocument/2006/relationships/image" Target="../media/image172.wmf"/><Relationship Id="rId30" Type="http://schemas.openxmlformats.org/officeDocument/2006/relationships/image" Target="../media/image175.wmf"/><Relationship Id="rId35" Type="http://schemas.openxmlformats.org/officeDocument/2006/relationships/image" Target="../media/image180.wmf"/></Relationships>
</file>

<file path=ppt/drawings/_rels/vmlDrawing11.vml.rels><?xml version="1.0" encoding="UTF-8" standalone="yes"?>
<Relationships xmlns="http://schemas.openxmlformats.org/package/2006/relationships"><Relationship Id="rId13" Type="http://schemas.openxmlformats.org/officeDocument/2006/relationships/image" Target="../media/image158.wmf"/><Relationship Id="rId18" Type="http://schemas.openxmlformats.org/officeDocument/2006/relationships/image" Target="../media/image163.wmf"/><Relationship Id="rId26" Type="http://schemas.openxmlformats.org/officeDocument/2006/relationships/image" Target="../media/image171.wmf"/><Relationship Id="rId39" Type="http://schemas.openxmlformats.org/officeDocument/2006/relationships/image" Target="../media/image196.wmf"/><Relationship Id="rId3" Type="http://schemas.openxmlformats.org/officeDocument/2006/relationships/image" Target="../media/image148.wmf"/><Relationship Id="rId21" Type="http://schemas.openxmlformats.org/officeDocument/2006/relationships/image" Target="../media/image166.wmf"/><Relationship Id="rId34" Type="http://schemas.openxmlformats.org/officeDocument/2006/relationships/image" Target="../media/image191.wmf"/><Relationship Id="rId42" Type="http://schemas.openxmlformats.org/officeDocument/2006/relationships/image" Target="../media/image199.wmf"/><Relationship Id="rId47" Type="http://schemas.openxmlformats.org/officeDocument/2006/relationships/image" Target="../media/image204.wmf"/><Relationship Id="rId50" Type="http://schemas.openxmlformats.org/officeDocument/2006/relationships/image" Target="../media/image207.wmf"/><Relationship Id="rId7" Type="http://schemas.openxmlformats.org/officeDocument/2006/relationships/image" Target="../media/image152.wmf"/><Relationship Id="rId12" Type="http://schemas.openxmlformats.org/officeDocument/2006/relationships/image" Target="../media/image157.wmf"/><Relationship Id="rId17" Type="http://schemas.openxmlformats.org/officeDocument/2006/relationships/image" Target="../media/image162.wmf"/><Relationship Id="rId25" Type="http://schemas.openxmlformats.org/officeDocument/2006/relationships/image" Target="../media/image170.wmf"/><Relationship Id="rId33" Type="http://schemas.openxmlformats.org/officeDocument/2006/relationships/image" Target="../media/image190.wmf"/><Relationship Id="rId38" Type="http://schemas.openxmlformats.org/officeDocument/2006/relationships/image" Target="../media/image195.wmf"/><Relationship Id="rId46" Type="http://schemas.openxmlformats.org/officeDocument/2006/relationships/image" Target="../media/image203.wmf"/><Relationship Id="rId2" Type="http://schemas.openxmlformats.org/officeDocument/2006/relationships/image" Target="../media/image122.wmf"/><Relationship Id="rId16" Type="http://schemas.openxmlformats.org/officeDocument/2006/relationships/image" Target="../media/image161.wmf"/><Relationship Id="rId20" Type="http://schemas.openxmlformats.org/officeDocument/2006/relationships/image" Target="../media/image165.wmf"/><Relationship Id="rId29" Type="http://schemas.openxmlformats.org/officeDocument/2006/relationships/image" Target="../media/image176.wmf"/><Relationship Id="rId41" Type="http://schemas.openxmlformats.org/officeDocument/2006/relationships/image" Target="../media/image198.wmf"/><Relationship Id="rId1" Type="http://schemas.openxmlformats.org/officeDocument/2006/relationships/image" Target="../media/image121.wmf"/><Relationship Id="rId6" Type="http://schemas.openxmlformats.org/officeDocument/2006/relationships/image" Target="../media/image151.wmf"/><Relationship Id="rId11" Type="http://schemas.openxmlformats.org/officeDocument/2006/relationships/image" Target="../media/image156.wmf"/><Relationship Id="rId24" Type="http://schemas.openxmlformats.org/officeDocument/2006/relationships/image" Target="../media/image169.wmf"/><Relationship Id="rId32" Type="http://schemas.openxmlformats.org/officeDocument/2006/relationships/image" Target="../media/image189.wmf"/><Relationship Id="rId37" Type="http://schemas.openxmlformats.org/officeDocument/2006/relationships/image" Target="../media/image194.wmf"/><Relationship Id="rId40" Type="http://schemas.openxmlformats.org/officeDocument/2006/relationships/image" Target="../media/image197.wmf"/><Relationship Id="rId45" Type="http://schemas.openxmlformats.org/officeDocument/2006/relationships/image" Target="../media/image202.wmf"/><Relationship Id="rId53" Type="http://schemas.openxmlformats.org/officeDocument/2006/relationships/image" Target="../media/image175.wmf"/><Relationship Id="rId5" Type="http://schemas.openxmlformats.org/officeDocument/2006/relationships/image" Target="../media/image150.wmf"/><Relationship Id="rId15" Type="http://schemas.openxmlformats.org/officeDocument/2006/relationships/image" Target="../media/image160.wmf"/><Relationship Id="rId23" Type="http://schemas.openxmlformats.org/officeDocument/2006/relationships/image" Target="../media/image168.wmf"/><Relationship Id="rId28" Type="http://schemas.openxmlformats.org/officeDocument/2006/relationships/image" Target="../media/image173.wmf"/><Relationship Id="rId36" Type="http://schemas.openxmlformats.org/officeDocument/2006/relationships/image" Target="../media/image193.wmf"/><Relationship Id="rId49" Type="http://schemas.openxmlformats.org/officeDocument/2006/relationships/image" Target="../media/image206.wmf"/><Relationship Id="rId10" Type="http://schemas.openxmlformats.org/officeDocument/2006/relationships/image" Target="../media/image155.wmf"/><Relationship Id="rId19" Type="http://schemas.openxmlformats.org/officeDocument/2006/relationships/image" Target="../media/image164.wmf"/><Relationship Id="rId31" Type="http://schemas.openxmlformats.org/officeDocument/2006/relationships/image" Target="../media/image188.wmf"/><Relationship Id="rId44" Type="http://schemas.openxmlformats.org/officeDocument/2006/relationships/image" Target="../media/image201.wmf"/><Relationship Id="rId52" Type="http://schemas.openxmlformats.org/officeDocument/2006/relationships/image" Target="../media/image174.wmf"/><Relationship Id="rId4" Type="http://schemas.openxmlformats.org/officeDocument/2006/relationships/image" Target="../media/image149.wmf"/><Relationship Id="rId9" Type="http://schemas.openxmlformats.org/officeDocument/2006/relationships/image" Target="../media/image154.wmf"/><Relationship Id="rId14" Type="http://schemas.openxmlformats.org/officeDocument/2006/relationships/image" Target="../media/image159.wmf"/><Relationship Id="rId22" Type="http://schemas.openxmlformats.org/officeDocument/2006/relationships/image" Target="../media/image167.wmf"/><Relationship Id="rId27" Type="http://schemas.openxmlformats.org/officeDocument/2006/relationships/image" Target="../media/image172.wmf"/><Relationship Id="rId30" Type="http://schemas.openxmlformats.org/officeDocument/2006/relationships/image" Target="../media/image187.wmf"/><Relationship Id="rId35" Type="http://schemas.openxmlformats.org/officeDocument/2006/relationships/image" Target="../media/image192.wmf"/><Relationship Id="rId43" Type="http://schemas.openxmlformats.org/officeDocument/2006/relationships/image" Target="../media/image200.wmf"/><Relationship Id="rId48" Type="http://schemas.openxmlformats.org/officeDocument/2006/relationships/image" Target="../media/image205.wmf"/><Relationship Id="rId8" Type="http://schemas.openxmlformats.org/officeDocument/2006/relationships/image" Target="../media/image153.wmf"/><Relationship Id="rId51" Type="http://schemas.openxmlformats.org/officeDocument/2006/relationships/image" Target="../media/image208.wmf"/></Relationships>
</file>

<file path=ppt/drawings/_rels/vmlDrawing12.vml.rels><?xml version="1.0" encoding="UTF-8" standalone="yes"?>
<Relationships xmlns="http://schemas.openxmlformats.org/package/2006/relationships"><Relationship Id="rId8" Type="http://schemas.openxmlformats.org/officeDocument/2006/relationships/image" Target="../media/image217.wmf"/><Relationship Id="rId13" Type="http://schemas.openxmlformats.org/officeDocument/2006/relationships/image" Target="../media/image222.wmf"/><Relationship Id="rId18" Type="http://schemas.openxmlformats.org/officeDocument/2006/relationships/image" Target="../media/image227.wmf"/><Relationship Id="rId3" Type="http://schemas.openxmlformats.org/officeDocument/2006/relationships/image" Target="../media/image212.wmf"/><Relationship Id="rId21" Type="http://schemas.openxmlformats.org/officeDocument/2006/relationships/image" Target="../media/image230.wmf"/><Relationship Id="rId7" Type="http://schemas.openxmlformats.org/officeDocument/2006/relationships/image" Target="../media/image216.wmf"/><Relationship Id="rId12" Type="http://schemas.openxmlformats.org/officeDocument/2006/relationships/image" Target="../media/image221.wmf"/><Relationship Id="rId17" Type="http://schemas.openxmlformats.org/officeDocument/2006/relationships/image" Target="../media/image226.wmf"/><Relationship Id="rId2" Type="http://schemas.openxmlformats.org/officeDocument/2006/relationships/image" Target="../media/image211.wmf"/><Relationship Id="rId16" Type="http://schemas.openxmlformats.org/officeDocument/2006/relationships/image" Target="../media/image225.wmf"/><Relationship Id="rId20" Type="http://schemas.openxmlformats.org/officeDocument/2006/relationships/image" Target="../media/image229.wmf"/><Relationship Id="rId1" Type="http://schemas.openxmlformats.org/officeDocument/2006/relationships/image" Target="../media/image210.wmf"/><Relationship Id="rId6" Type="http://schemas.openxmlformats.org/officeDocument/2006/relationships/image" Target="../media/image215.wmf"/><Relationship Id="rId11" Type="http://schemas.openxmlformats.org/officeDocument/2006/relationships/image" Target="../media/image220.wmf"/><Relationship Id="rId5" Type="http://schemas.openxmlformats.org/officeDocument/2006/relationships/image" Target="../media/image214.wmf"/><Relationship Id="rId15" Type="http://schemas.openxmlformats.org/officeDocument/2006/relationships/image" Target="../media/image224.wmf"/><Relationship Id="rId10" Type="http://schemas.openxmlformats.org/officeDocument/2006/relationships/image" Target="../media/image219.wmf"/><Relationship Id="rId19" Type="http://schemas.openxmlformats.org/officeDocument/2006/relationships/image" Target="../media/image228.wmf"/><Relationship Id="rId4" Type="http://schemas.openxmlformats.org/officeDocument/2006/relationships/image" Target="../media/image213.wmf"/><Relationship Id="rId9" Type="http://schemas.openxmlformats.org/officeDocument/2006/relationships/image" Target="../media/image218.wmf"/><Relationship Id="rId14" Type="http://schemas.openxmlformats.org/officeDocument/2006/relationships/image" Target="../media/image223.wmf"/><Relationship Id="rId22" Type="http://schemas.openxmlformats.org/officeDocument/2006/relationships/image" Target="../media/image231.wmf"/></Relationships>
</file>

<file path=ppt/drawings/_rels/vmlDrawing13.vml.rels><?xml version="1.0" encoding="UTF-8" standalone="yes"?>
<Relationships xmlns="http://schemas.openxmlformats.org/package/2006/relationships"><Relationship Id="rId8" Type="http://schemas.openxmlformats.org/officeDocument/2006/relationships/image" Target="../media/image217.wmf"/><Relationship Id="rId13" Type="http://schemas.openxmlformats.org/officeDocument/2006/relationships/image" Target="../media/image233.wmf"/><Relationship Id="rId18" Type="http://schemas.openxmlformats.org/officeDocument/2006/relationships/image" Target="../media/image237.wmf"/><Relationship Id="rId3" Type="http://schemas.openxmlformats.org/officeDocument/2006/relationships/image" Target="../media/image212.wmf"/><Relationship Id="rId7" Type="http://schemas.openxmlformats.org/officeDocument/2006/relationships/image" Target="../media/image216.wmf"/><Relationship Id="rId12" Type="http://schemas.openxmlformats.org/officeDocument/2006/relationships/image" Target="../media/image221.wmf"/><Relationship Id="rId17" Type="http://schemas.openxmlformats.org/officeDocument/2006/relationships/image" Target="../media/image236.wmf"/><Relationship Id="rId2" Type="http://schemas.openxmlformats.org/officeDocument/2006/relationships/image" Target="../media/image211.wmf"/><Relationship Id="rId16" Type="http://schemas.openxmlformats.org/officeDocument/2006/relationships/image" Target="../media/image235.wmf"/><Relationship Id="rId1" Type="http://schemas.openxmlformats.org/officeDocument/2006/relationships/image" Target="../media/image210.wmf"/><Relationship Id="rId6" Type="http://schemas.openxmlformats.org/officeDocument/2006/relationships/image" Target="../media/image215.wmf"/><Relationship Id="rId11" Type="http://schemas.openxmlformats.org/officeDocument/2006/relationships/image" Target="../media/image232.wmf"/><Relationship Id="rId5" Type="http://schemas.openxmlformats.org/officeDocument/2006/relationships/image" Target="../media/image214.wmf"/><Relationship Id="rId15" Type="http://schemas.openxmlformats.org/officeDocument/2006/relationships/image" Target="../media/image234.wmf"/><Relationship Id="rId10" Type="http://schemas.openxmlformats.org/officeDocument/2006/relationships/image" Target="../media/image219.wmf"/><Relationship Id="rId4" Type="http://schemas.openxmlformats.org/officeDocument/2006/relationships/image" Target="../media/image213.wmf"/><Relationship Id="rId9" Type="http://schemas.openxmlformats.org/officeDocument/2006/relationships/image" Target="../media/image218.wmf"/><Relationship Id="rId14" Type="http://schemas.openxmlformats.org/officeDocument/2006/relationships/image" Target="../media/image223.wmf"/></Relationships>
</file>

<file path=ppt/drawings/_rels/vmlDrawing14.vml.rels><?xml version="1.0" encoding="UTF-8" standalone="yes"?>
<Relationships xmlns="http://schemas.openxmlformats.org/package/2006/relationships"><Relationship Id="rId2" Type="http://schemas.openxmlformats.org/officeDocument/2006/relationships/image" Target="../media/image239.wmf"/><Relationship Id="rId1" Type="http://schemas.openxmlformats.org/officeDocument/2006/relationships/image" Target="../media/image238.wmf"/></Relationships>
</file>

<file path=ppt/drawings/_rels/vmlDrawing15.vml.rels><?xml version="1.0" encoding="UTF-8" standalone="yes"?>
<Relationships xmlns="http://schemas.openxmlformats.org/package/2006/relationships"><Relationship Id="rId8" Type="http://schemas.openxmlformats.org/officeDocument/2006/relationships/image" Target="../media/image248.wmf"/><Relationship Id="rId3" Type="http://schemas.openxmlformats.org/officeDocument/2006/relationships/image" Target="../media/image243.wmf"/><Relationship Id="rId7" Type="http://schemas.openxmlformats.org/officeDocument/2006/relationships/image" Target="../media/image247.wmf"/><Relationship Id="rId12" Type="http://schemas.openxmlformats.org/officeDocument/2006/relationships/image" Target="../media/image252.wmf"/><Relationship Id="rId2" Type="http://schemas.openxmlformats.org/officeDocument/2006/relationships/image" Target="../media/image242.wmf"/><Relationship Id="rId1" Type="http://schemas.openxmlformats.org/officeDocument/2006/relationships/image" Target="../media/image241.wmf"/><Relationship Id="rId6" Type="http://schemas.openxmlformats.org/officeDocument/2006/relationships/image" Target="../media/image246.wmf"/><Relationship Id="rId11" Type="http://schemas.openxmlformats.org/officeDocument/2006/relationships/image" Target="../media/image251.wmf"/><Relationship Id="rId5" Type="http://schemas.openxmlformats.org/officeDocument/2006/relationships/image" Target="../media/image245.wmf"/><Relationship Id="rId10" Type="http://schemas.openxmlformats.org/officeDocument/2006/relationships/image" Target="../media/image250.wmf"/><Relationship Id="rId4" Type="http://schemas.openxmlformats.org/officeDocument/2006/relationships/image" Target="../media/image244.wmf"/><Relationship Id="rId9" Type="http://schemas.openxmlformats.org/officeDocument/2006/relationships/image" Target="../media/image249.wmf"/></Relationships>
</file>

<file path=ppt/drawings/_rels/vmlDrawing16.vml.rels><?xml version="1.0" encoding="UTF-8" standalone="yes"?>
<Relationships xmlns="http://schemas.openxmlformats.org/package/2006/relationships"><Relationship Id="rId8" Type="http://schemas.openxmlformats.org/officeDocument/2006/relationships/image" Target="../media/image255.wmf"/><Relationship Id="rId13" Type="http://schemas.openxmlformats.org/officeDocument/2006/relationships/image" Target="../media/image259.wmf"/><Relationship Id="rId18" Type="http://schemas.openxmlformats.org/officeDocument/2006/relationships/image" Target="../media/image264.wmf"/><Relationship Id="rId26" Type="http://schemas.openxmlformats.org/officeDocument/2006/relationships/image" Target="../media/image272.wmf"/><Relationship Id="rId39" Type="http://schemas.openxmlformats.org/officeDocument/2006/relationships/image" Target="../media/image285.wmf"/><Relationship Id="rId3" Type="http://schemas.openxmlformats.org/officeDocument/2006/relationships/image" Target="../media/image243.wmf"/><Relationship Id="rId21" Type="http://schemas.openxmlformats.org/officeDocument/2006/relationships/image" Target="../media/image267.wmf"/><Relationship Id="rId34" Type="http://schemas.openxmlformats.org/officeDocument/2006/relationships/image" Target="../media/image280.wmf"/><Relationship Id="rId42" Type="http://schemas.openxmlformats.org/officeDocument/2006/relationships/image" Target="../media/image288.wmf"/><Relationship Id="rId7" Type="http://schemas.openxmlformats.org/officeDocument/2006/relationships/image" Target="../media/image254.wmf"/><Relationship Id="rId12" Type="http://schemas.openxmlformats.org/officeDocument/2006/relationships/image" Target="../media/image258.wmf"/><Relationship Id="rId17" Type="http://schemas.openxmlformats.org/officeDocument/2006/relationships/image" Target="../media/image263.wmf"/><Relationship Id="rId25" Type="http://schemas.openxmlformats.org/officeDocument/2006/relationships/image" Target="../media/image271.wmf"/><Relationship Id="rId33" Type="http://schemas.openxmlformats.org/officeDocument/2006/relationships/image" Target="../media/image279.wmf"/><Relationship Id="rId38" Type="http://schemas.openxmlformats.org/officeDocument/2006/relationships/image" Target="../media/image284.wmf"/><Relationship Id="rId2" Type="http://schemas.openxmlformats.org/officeDocument/2006/relationships/image" Target="../media/image242.wmf"/><Relationship Id="rId16" Type="http://schemas.openxmlformats.org/officeDocument/2006/relationships/image" Target="../media/image262.wmf"/><Relationship Id="rId20" Type="http://schemas.openxmlformats.org/officeDocument/2006/relationships/image" Target="../media/image266.wmf"/><Relationship Id="rId29" Type="http://schemas.openxmlformats.org/officeDocument/2006/relationships/image" Target="../media/image275.wmf"/><Relationship Id="rId41" Type="http://schemas.openxmlformats.org/officeDocument/2006/relationships/image" Target="../media/image287.wmf"/><Relationship Id="rId1" Type="http://schemas.openxmlformats.org/officeDocument/2006/relationships/image" Target="../media/image241.wmf"/><Relationship Id="rId6" Type="http://schemas.openxmlformats.org/officeDocument/2006/relationships/image" Target="../media/image244.wmf"/><Relationship Id="rId11" Type="http://schemas.openxmlformats.org/officeDocument/2006/relationships/image" Target="../media/image257.wmf"/><Relationship Id="rId24" Type="http://schemas.openxmlformats.org/officeDocument/2006/relationships/image" Target="../media/image270.wmf"/><Relationship Id="rId32" Type="http://schemas.openxmlformats.org/officeDocument/2006/relationships/image" Target="../media/image278.wmf"/><Relationship Id="rId37" Type="http://schemas.openxmlformats.org/officeDocument/2006/relationships/image" Target="../media/image283.wmf"/><Relationship Id="rId40" Type="http://schemas.openxmlformats.org/officeDocument/2006/relationships/image" Target="../media/image286.wmf"/><Relationship Id="rId45" Type="http://schemas.openxmlformats.org/officeDocument/2006/relationships/image" Target="../media/image291.wmf"/><Relationship Id="rId5" Type="http://schemas.openxmlformats.org/officeDocument/2006/relationships/image" Target="../media/image253.wmf"/><Relationship Id="rId15" Type="http://schemas.openxmlformats.org/officeDocument/2006/relationships/image" Target="../media/image261.wmf"/><Relationship Id="rId23" Type="http://schemas.openxmlformats.org/officeDocument/2006/relationships/image" Target="../media/image269.wmf"/><Relationship Id="rId28" Type="http://schemas.openxmlformats.org/officeDocument/2006/relationships/image" Target="../media/image274.wmf"/><Relationship Id="rId36" Type="http://schemas.openxmlformats.org/officeDocument/2006/relationships/image" Target="../media/image282.wmf"/><Relationship Id="rId10" Type="http://schemas.openxmlformats.org/officeDocument/2006/relationships/image" Target="../media/image250.wmf"/><Relationship Id="rId19" Type="http://schemas.openxmlformats.org/officeDocument/2006/relationships/image" Target="../media/image265.wmf"/><Relationship Id="rId31" Type="http://schemas.openxmlformats.org/officeDocument/2006/relationships/image" Target="../media/image277.wmf"/><Relationship Id="rId44" Type="http://schemas.openxmlformats.org/officeDocument/2006/relationships/image" Target="../media/image290.wmf"/><Relationship Id="rId4" Type="http://schemas.openxmlformats.org/officeDocument/2006/relationships/image" Target="../media/image247.wmf"/><Relationship Id="rId9" Type="http://schemas.openxmlformats.org/officeDocument/2006/relationships/image" Target="../media/image256.wmf"/><Relationship Id="rId14" Type="http://schemas.openxmlformats.org/officeDocument/2006/relationships/image" Target="../media/image260.wmf"/><Relationship Id="rId22" Type="http://schemas.openxmlformats.org/officeDocument/2006/relationships/image" Target="../media/image268.wmf"/><Relationship Id="rId27" Type="http://schemas.openxmlformats.org/officeDocument/2006/relationships/image" Target="../media/image273.wmf"/><Relationship Id="rId30" Type="http://schemas.openxmlformats.org/officeDocument/2006/relationships/image" Target="../media/image276.wmf"/><Relationship Id="rId35" Type="http://schemas.openxmlformats.org/officeDocument/2006/relationships/image" Target="../media/image281.wmf"/><Relationship Id="rId43" Type="http://schemas.openxmlformats.org/officeDocument/2006/relationships/image" Target="../media/image289.wmf"/></Relationships>
</file>

<file path=ppt/drawings/_rels/vmlDrawing2.vml.rels><?xml version="1.0" encoding="UTF-8" standalone="yes"?>
<Relationships xmlns="http://schemas.openxmlformats.org/package/2006/relationships"><Relationship Id="rId8" Type="http://schemas.openxmlformats.org/officeDocument/2006/relationships/image" Target="../media/image10.wmf"/><Relationship Id="rId3" Type="http://schemas.openxmlformats.org/officeDocument/2006/relationships/image" Target="../media/image5.wmf"/><Relationship Id="rId7" Type="http://schemas.openxmlformats.org/officeDocument/2006/relationships/image" Target="../media/image9.wmf"/><Relationship Id="rId2" Type="http://schemas.openxmlformats.org/officeDocument/2006/relationships/image" Target="../media/image4.wmf"/><Relationship Id="rId1" Type="http://schemas.openxmlformats.org/officeDocument/2006/relationships/image" Target="../media/image3.wmf"/><Relationship Id="rId6" Type="http://schemas.openxmlformats.org/officeDocument/2006/relationships/image" Target="../media/image8.wmf"/><Relationship Id="rId5" Type="http://schemas.openxmlformats.org/officeDocument/2006/relationships/image" Target="../media/image7.wmf"/><Relationship Id="rId4" Type="http://schemas.openxmlformats.org/officeDocument/2006/relationships/image" Target="../media/image6.wmf"/></Relationships>
</file>

<file path=ppt/drawings/_rels/vmlDrawing3.vml.rels><?xml version="1.0" encoding="UTF-8" standalone="yes"?>
<Relationships xmlns="http://schemas.openxmlformats.org/package/2006/relationships"><Relationship Id="rId3" Type="http://schemas.openxmlformats.org/officeDocument/2006/relationships/image" Target="../media/image13.wmf"/><Relationship Id="rId2" Type="http://schemas.openxmlformats.org/officeDocument/2006/relationships/image" Target="../media/image12.wmf"/><Relationship Id="rId1" Type="http://schemas.openxmlformats.org/officeDocument/2006/relationships/image" Target="../media/image11.wmf"/><Relationship Id="rId4" Type="http://schemas.openxmlformats.org/officeDocument/2006/relationships/image" Target="../media/image14.wmf"/></Relationships>
</file>

<file path=ppt/drawings/_rels/vmlDrawing4.vml.rels><?xml version="1.0" encoding="UTF-8" standalone="yes"?>
<Relationships xmlns="http://schemas.openxmlformats.org/package/2006/relationships"><Relationship Id="rId8" Type="http://schemas.openxmlformats.org/officeDocument/2006/relationships/image" Target="../media/image22.wmf"/><Relationship Id="rId13" Type="http://schemas.openxmlformats.org/officeDocument/2006/relationships/image" Target="../media/image27.wmf"/><Relationship Id="rId18" Type="http://schemas.openxmlformats.org/officeDocument/2006/relationships/image" Target="../media/image32.wmf"/><Relationship Id="rId3" Type="http://schemas.openxmlformats.org/officeDocument/2006/relationships/image" Target="../media/image17.wmf"/><Relationship Id="rId21" Type="http://schemas.openxmlformats.org/officeDocument/2006/relationships/image" Target="../media/image35.wmf"/><Relationship Id="rId7" Type="http://schemas.openxmlformats.org/officeDocument/2006/relationships/image" Target="../media/image21.wmf"/><Relationship Id="rId12" Type="http://schemas.openxmlformats.org/officeDocument/2006/relationships/image" Target="../media/image26.wmf"/><Relationship Id="rId17" Type="http://schemas.openxmlformats.org/officeDocument/2006/relationships/image" Target="../media/image31.wmf"/><Relationship Id="rId25" Type="http://schemas.openxmlformats.org/officeDocument/2006/relationships/image" Target="../media/image39.wmf"/><Relationship Id="rId2" Type="http://schemas.openxmlformats.org/officeDocument/2006/relationships/image" Target="../media/image16.wmf"/><Relationship Id="rId16" Type="http://schemas.openxmlformats.org/officeDocument/2006/relationships/image" Target="../media/image30.wmf"/><Relationship Id="rId20" Type="http://schemas.openxmlformats.org/officeDocument/2006/relationships/image" Target="../media/image34.wmf"/><Relationship Id="rId1" Type="http://schemas.openxmlformats.org/officeDocument/2006/relationships/image" Target="../media/image11.wmf"/><Relationship Id="rId6" Type="http://schemas.openxmlformats.org/officeDocument/2006/relationships/image" Target="../media/image20.wmf"/><Relationship Id="rId11" Type="http://schemas.openxmlformats.org/officeDocument/2006/relationships/image" Target="../media/image25.wmf"/><Relationship Id="rId24" Type="http://schemas.openxmlformats.org/officeDocument/2006/relationships/image" Target="../media/image38.wmf"/><Relationship Id="rId5" Type="http://schemas.openxmlformats.org/officeDocument/2006/relationships/image" Target="../media/image19.wmf"/><Relationship Id="rId15" Type="http://schemas.openxmlformats.org/officeDocument/2006/relationships/image" Target="../media/image29.wmf"/><Relationship Id="rId23" Type="http://schemas.openxmlformats.org/officeDocument/2006/relationships/image" Target="../media/image37.wmf"/><Relationship Id="rId10" Type="http://schemas.openxmlformats.org/officeDocument/2006/relationships/image" Target="../media/image24.wmf"/><Relationship Id="rId19" Type="http://schemas.openxmlformats.org/officeDocument/2006/relationships/image" Target="../media/image33.wmf"/><Relationship Id="rId4" Type="http://schemas.openxmlformats.org/officeDocument/2006/relationships/image" Target="../media/image18.wmf"/><Relationship Id="rId9" Type="http://schemas.openxmlformats.org/officeDocument/2006/relationships/image" Target="../media/image23.wmf"/><Relationship Id="rId14" Type="http://schemas.openxmlformats.org/officeDocument/2006/relationships/image" Target="../media/image28.wmf"/><Relationship Id="rId22" Type="http://schemas.openxmlformats.org/officeDocument/2006/relationships/image" Target="../media/image36.wmf"/></Relationships>
</file>

<file path=ppt/drawings/_rels/vmlDrawing5.vml.rels><?xml version="1.0" encoding="UTF-8" standalone="yes"?>
<Relationships xmlns="http://schemas.openxmlformats.org/package/2006/relationships"><Relationship Id="rId8" Type="http://schemas.openxmlformats.org/officeDocument/2006/relationships/image" Target="../media/image47.wmf"/><Relationship Id="rId3" Type="http://schemas.openxmlformats.org/officeDocument/2006/relationships/image" Target="../media/image42.wmf"/><Relationship Id="rId7" Type="http://schemas.openxmlformats.org/officeDocument/2006/relationships/image" Target="../media/image46.wmf"/><Relationship Id="rId2" Type="http://schemas.openxmlformats.org/officeDocument/2006/relationships/image" Target="../media/image41.wmf"/><Relationship Id="rId1" Type="http://schemas.openxmlformats.org/officeDocument/2006/relationships/image" Target="../media/image40.wmf"/><Relationship Id="rId6" Type="http://schemas.openxmlformats.org/officeDocument/2006/relationships/image" Target="../media/image45.wmf"/><Relationship Id="rId5" Type="http://schemas.openxmlformats.org/officeDocument/2006/relationships/image" Target="../media/image44.wmf"/><Relationship Id="rId10" Type="http://schemas.openxmlformats.org/officeDocument/2006/relationships/image" Target="../media/image49.wmf"/><Relationship Id="rId4" Type="http://schemas.openxmlformats.org/officeDocument/2006/relationships/image" Target="../media/image43.wmf"/><Relationship Id="rId9" Type="http://schemas.openxmlformats.org/officeDocument/2006/relationships/image" Target="../media/image48.wmf"/></Relationships>
</file>

<file path=ppt/drawings/_rels/vmlDrawing6.vml.rels><?xml version="1.0" encoding="UTF-8" standalone="yes"?>
<Relationships xmlns="http://schemas.openxmlformats.org/package/2006/relationships"><Relationship Id="rId8" Type="http://schemas.openxmlformats.org/officeDocument/2006/relationships/image" Target="../media/image57.wmf"/><Relationship Id="rId13" Type="http://schemas.openxmlformats.org/officeDocument/2006/relationships/image" Target="../media/image62.wmf"/><Relationship Id="rId18" Type="http://schemas.openxmlformats.org/officeDocument/2006/relationships/image" Target="../media/image67.wmf"/><Relationship Id="rId3" Type="http://schemas.openxmlformats.org/officeDocument/2006/relationships/image" Target="../media/image52.wmf"/><Relationship Id="rId7" Type="http://schemas.openxmlformats.org/officeDocument/2006/relationships/image" Target="../media/image56.wmf"/><Relationship Id="rId12" Type="http://schemas.openxmlformats.org/officeDocument/2006/relationships/image" Target="../media/image61.wmf"/><Relationship Id="rId17" Type="http://schemas.openxmlformats.org/officeDocument/2006/relationships/image" Target="../media/image66.wmf"/><Relationship Id="rId2" Type="http://schemas.openxmlformats.org/officeDocument/2006/relationships/image" Target="../media/image51.wmf"/><Relationship Id="rId16" Type="http://schemas.openxmlformats.org/officeDocument/2006/relationships/image" Target="../media/image65.wmf"/><Relationship Id="rId1" Type="http://schemas.openxmlformats.org/officeDocument/2006/relationships/image" Target="../media/image50.wmf"/><Relationship Id="rId6" Type="http://schemas.openxmlformats.org/officeDocument/2006/relationships/image" Target="../media/image55.wmf"/><Relationship Id="rId11" Type="http://schemas.openxmlformats.org/officeDocument/2006/relationships/image" Target="../media/image60.wmf"/><Relationship Id="rId5" Type="http://schemas.openxmlformats.org/officeDocument/2006/relationships/image" Target="../media/image54.wmf"/><Relationship Id="rId15" Type="http://schemas.openxmlformats.org/officeDocument/2006/relationships/image" Target="../media/image64.wmf"/><Relationship Id="rId10" Type="http://schemas.openxmlformats.org/officeDocument/2006/relationships/image" Target="../media/image59.wmf"/><Relationship Id="rId19" Type="http://schemas.openxmlformats.org/officeDocument/2006/relationships/image" Target="../media/image68.wmf"/><Relationship Id="rId4" Type="http://schemas.openxmlformats.org/officeDocument/2006/relationships/image" Target="../media/image53.wmf"/><Relationship Id="rId9" Type="http://schemas.openxmlformats.org/officeDocument/2006/relationships/image" Target="../media/image58.wmf"/><Relationship Id="rId14" Type="http://schemas.openxmlformats.org/officeDocument/2006/relationships/image" Target="../media/image63.wmf"/></Relationships>
</file>

<file path=ppt/drawings/_rels/vmlDrawing7.vml.rels><?xml version="1.0" encoding="UTF-8" standalone="yes"?>
<Relationships xmlns="http://schemas.openxmlformats.org/package/2006/relationships"><Relationship Id="rId8" Type="http://schemas.openxmlformats.org/officeDocument/2006/relationships/image" Target="../media/image77.wmf"/><Relationship Id="rId13" Type="http://schemas.openxmlformats.org/officeDocument/2006/relationships/image" Target="../media/image82.wmf"/><Relationship Id="rId18" Type="http://schemas.openxmlformats.org/officeDocument/2006/relationships/image" Target="../media/image86.wmf"/><Relationship Id="rId3" Type="http://schemas.openxmlformats.org/officeDocument/2006/relationships/image" Target="../media/image72.wmf"/><Relationship Id="rId21" Type="http://schemas.openxmlformats.org/officeDocument/2006/relationships/image" Target="../media/image89.wmf"/><Relationship Id="rId7" Type="http://schemas.openxmlformats.org/officeDocument/2006/relationships/image" Target="../media/image76.wmf"/><Relationship Id="rId12" Type="http://schemas.openxmlformats.org/officeDocument/2006/relationships/image" Target="../media/image81.wmf"/><Relationship Id="rId17" Type="http://schemas.openxmlformats.org/officeDocument/2006/relationships/image" Target="../media/image85.wmf"/><Relationship Id="rId2" Type="http://schemas.openxmlformats.org/officeDocument/2006/relationships/image" Target="../media/image71.wmf"/><Relationship Id="rId16" Type="http://schemas.openxmlformats.org/officeDocument/2006/relationships/image" Target="../media/image84.wmf"/><Relationship Id="rId20" Type="http://schemas.openxmlformats.org/officeDocument/2006/relationships/image" Target="../media/image88.wmf"/><Relationship Id="rId1" Type="http://schemas.openxmlformats.org/officeDocument/2006/relationships/image" Target="../media/image70.wmf"/><Relationship Id="rId6" Type="http://schemas.openxmlformats.org/officeDocument/2006/relationships/image" Target="../media/image75.wmf"/><Relationship Id="rId11" Type="http://schemas.openxmlformats.org/officeDocument/2006/relationships/image" Target="../media/image80.wmf"/><Relationship Id="rId5" Type="http://schemas.openxmlformats.org/officeDocument/2006/relationships/image" Target="../media/image74.wmf"/><Relationship Id="rId15" Type="http://schemas.openxmlformats.org/officeDocument/2006/relationships/image" Target="../media/image83.wmf"/><Relationship Id="rId10" Type="http://schemas.openxmlformats.org/officeDocument/2006/relationships/image" Target="../media/image79.wmf"/><Relationship Id="rId19" Type="http://schemas.openxmlformats.org/officeDocument/2006/relationships/image" Target="../media/image87.wmf"/><Relationship Id="rId4" Type="http://schemas.openxmlformats.org/officeDocument/2006/relationships/image" Target="../media/image73.wmf"/><Relationship Id="rId9" Type="http://schemas.openxmlformats.org/officeDocument/2006/relationships/image" Target="../media/image78.wmf"/><Relationship Id="rId14" Type="http://schemas.openxmlformats.org/officeDocument/2006/relationships/image" Target="../media/image63.wmf"/></Relationships>
</file>

<file path=ppt/drawings/_rels/vmlDrawing8.vml.rels><?xml version="1.0" encoding="UTF-8" standalone="yes"?>
<Relationships xmlns="http://schemas.openxmlformats.org/package/2006/relationships"><Relationship Id="rId8" Type="http://schemas.openxmlformats.org/officeDocument/2006/relationships/image" Target="../media/image97.wmf"/><Relationship Id="rId13" Type="http://schemas.openxmlformats.org/officeDocument/2006/relationships/image" Target="../media/image102.wmf"/><Relationship Id="rId18" Type="http://schemas.openxmlformats.org/officeDocument/2006/relationships/image" Target="../media/image107.wmf"/><Relationship Id="rId26" Type="http://schemas.openxmlformats.org/officeDocument/2006/relationships/image" Target="../media/image115.wmf"/><Relationship Id="rId3" Type="http://schemas.openxmlformats.org/officeDocument/2006/relationships/image" Target="../media/image92.wmf"/><Relationship Id="rId21" Type="http://schemas.openxmlformats.org/officeDocument/2006/relationships/image" Target="../media/image110.wmf"/><Relationship Id="rId7" Type="http://schemas.openxmlformats.org/officeDocument/2006/relationships/image" Target="../media/image96.wmf"/><Relationship Id="rId12" Type="http://schemas.openxmlformats.org/officeDocument/2006/relationships/image" Target="../media/image101.wmf"/><Relationship Id="rId17" Type="http://schemas.openxmlformats.org/officeDocument/2006/relationships/image" Target="../media/image106.wmf"/><Relationship Id="rId25" Type="http://schemas.openxmlformats.org/officeDocument/2006/relationships/image" Target="../media/image114.wmf"/><Relationship Id="rId2" Type="http://schemas.openxmlformats.org/officeDocument/2006/relationships/image" Target="../media/image91.wmf"/><Relationship Id="rId16" Type="http://schemas.openxmlformats.org/officeDocument/2006/relationships/image" Target="../media/image105.wmf"/><Relationship Id="rId20" Type="http://schemas.openxmlformats.org/officeDocument/2006/relationships/image" Target="../media/image109.wmf"/><Relationship Id="rId29" Type="http://schemas.openxmlformats.org/officeDocument/2006/relationships/image" Target="../media/image118.wmf"/><Relationship Id="rId1" Type="http://schemas.openxmlformats.org/officeDocument/2006/relationships/image" Target="../media/image90.wmf"/><Relationship Id="rId6" Type="http://schemas.openxmlformats.org/officeDocument/2006/relationships/image" Target="../media/image95.wmf"/><Relationship Id="rId11" Type="http://schemas.openxmlformats.org/officeDocument/2006/relationships/image" Target="../media/image100.wmf"/><Relationship Id="rId24" Type="http://schemas.openxmlformats.org/officeDocument/2006/relationships/image" Target="../media/image113.wmf"/><Relationship Id="rId5" Type="http://schemas.openxmlformats.org/officeDocument/2006/relationships/image" Target="../media/image94.wmf"/><Relationship Id="rId15" Type="http://schemas.openxmlformats.org/officeDocument/2006/relationships/image" Target="../media/image104.wmf"/><Relationship Id="rId23" Type="http://schemas.openxmlformats.org/officeDocument/2006/relationships/image" Target="../media/image112.wmf"/><Relationship Id="rId28" Type="http://schemas.openxmlformats.org/officeDocument/2006/relationships/image" Target="../media/image117.wmf"/><Relationship Id="rId10" Type="http://schemas.openxmlformats.org/officeDocument/2006/relationships/image" Target="../media/image99.wmf"/><Relationship Id="rId19" Type="http://schemas.openxmlformats.org/officeDocument/2006/relationships/image" Target="../media/image108.wmf"/><Relationship Id="rId31" Type="http://schemas.openxmlformats.org/officeDocument/2006/relationships/image" Target="../media/image120.wmf"/><Relationship Id="rId4" Type="http://schemas.openxmlformats.org/officeDocument/2006/relationships/image" Target="../media/image93.wmf"/><Relationship Id="rId9" Type="http://schemas.openxmlformats.org/officeDocument/2006/relationships/image" Target="../media/image98.wmf"/><Relationship Id="rId14" Type="http://schemas.openxmlformats.org/officeDocument/2006/relationships/image" Target="../media/image103.wmf"/><Relationship Id="rId22" Type="http://schemas.openxmlformats.org/officeDocument/2006/relationships/image" Target="../media/image111.wmf"/><Relationship Id="rId27" Type="http://schemas.openxmlformats.org/officeDocument/2006/relationships/image" Target="../media/image116.wmf"/><Relationship Id="rId30" Type="http://schemas.openxmlformats.org/officeDocument/2006/relationships/image" Target="../media/image119.wmf"/></Relationships>
</file>

<file path=ppt/drawings/_rels/vmlDrawing9.vml.rels><?xml version="1.0" encoding="UTF-8" standalone="yes"?>
<Relationships xmlns="http://schemas.openxmlformats.org/package/2006/relationships"><Relationship Id="rId8" Type="http://schemas.openxmlformats.org/officeDocument/2006/relationships/image" Target="../media/image128.wmf"/><Relationship Id="rId13" Type="http://schemas.openxmlformats.org/officeDocument/2006/relationships/image" Target="../media/image133.wmf"/><Relationship Id="rId18" Type="http://schemas.openxmlformats.org/officeDocument/2006/relationships/image" Target="../media/image138.wmf"/><Relationship Id="rId26" Type="http://schemas.openxmlformats.org/officeDocument/2006/relationships/image" Target="../media/image146.wmf"/><Relationship Id="rId3" Type="http://schemas.openxmlformats.org/officeDocument/2006/relationships/image" Target="../media/image123.wmf"/><Relationship Id="rId21" Type="http://schemas.openxmlformats.org/officeDocument/2006/relationships/image" Target="../media/image141.wmf"/><Relationship Id="rId7" Type="http://schemas.openxmlformats.org/officeDocument/2006/relationships/image" Target="../media/image127.wmf"/><Relationship Id="rId12" Type="http://schemas.openxmlformats.org/officeDocument/2006/relationships/image" Target="../media/image132.wmf"/><Relationship Id="rId17" Type="http://schemas.openxmlformats.org/officeDocument/2006/relationships/image" Target="../media/image137.wmf"/><Relationship Id="rId25" Type="http://schemas.openxmlformats.org/officeDocument/2006/relationships/image" Target="../media/image145.wmf"/><Relationship Id="rId2" Type="http://schemas.openxmlformats.org/officeDocument/2006/relationships/image" Target="../media/image122.wmf"/><Relationship Id="rId16" Type="http://schemas.openxmlformats.org/officeDocument/2006/relationships/image" Target="../media/image136.wmf"/><Relationship Id="rId20" Type="http://schemas.openxmlformats.org/officeDocument/2006/relationships/image" Target="../media/image140.wmf"/><Relationship Id="rId1" Type="http://schemas.openxmlformats.org/officeDocument/2006/relationships/image" Target="../media/image121.wmf"/><Relationship Id="rId6" Type="http://schemas.openxmlformats.org/officeDocument/2006/relationships/image" Target="../media/image126.wmf"/><Relationship Id="rId11" Type="http://schemas.openxmlformats.org/officeDocument/2006/relationships/image" Target="../media/image131.wmf"/><Relationship Id="rId24" Type="http://schemas.openxmlformats.org/officeDocument/2006/relationships/image" Target="../media/image144.wmf"/><Relationship Id="rId5" Type="http://schemas.openxmlformats.org/officeDocument/2006/relationships/image" Target="../media/image125.wmf"/><Relationship Id="rId15" Type="http://schemas.openxmlformats.org/officeDocument/2006/relationships/image" Target="../media/image135.wmf"/><Relationship Id="rId23" Type="http://schemas.openxmlformats.org/officeDocument/2006/relationships/image" Target="../media/image143.wmf"/><Relationship Id="rId10" Type="http://schemas.openxmlformats.org/officeDocument/2006/relationships/image" Target="../media/image130.wmf"/><Relationship Id="rId19" Type="http://schemas.openxmlformats.org/officeDocument/2006/relationships/image" Target="../media/image139.wmf"/><Relationship Id="rId4" Type="http://schemas.openxmlformats.org/officeDocument/2006/relationships/image" Target="../media/image124.wmf"/><Relationship Id="rId9" Type="http://schemas.openxmlformats.org/officeDocument/2006/relationships/image" Target="../media/image129.wmf"/><Relationship Id="rId14" Type="http://schemas.openxmlformats.org/officeDocument/2006/relationships/image" Target="../media/image134.wmf"/><Relationship Id="rId22" Type="http://schemas.openxmlformats.org/officeDocument/2006/relationships/image" Target="../media/image142.wmf"/><Relationship Id="rId27" Type="http://schemas.openxmlformats.org/officeDocument/2006/relationships/image" Target="../media/image147.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CA"/>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7B1F01D-61D0-408D-87F8-540C71089930}" type="datetimeFigureOut">
              <a:rPr lang="en-CA" smtClean="0"/>
              <a:pPr/>
              <a:t>2019-06-03</a:t>
            </a:fld>
            <a:endParaRPr lang="en-CA"/>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CA"/>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CA"/>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2EC9A40-7D8C-4B46-A966-37DA3A396E58}" type="slidenum">
              <a:rPr lang="en-CA" smtClean="0"/>
              <a:pPr/>
              <a:t>‹#›</a:t>
            </a:fld>
            <a:endParaRPr lang="en-CA"/>
          </a:p>
        </p:txBody>
      </p:sp>
    </p:spTree>
    <p:extLst>
      <p:ext uri="{BB962C8B-B14F-4D97-AF65-F5344CB8AC3E}">
        <p14:creationId xmlns:p14="http://schemas.microsoft.com/office/powerpoint/2010/main" val="28178058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a:p>
        </p:txBody>
      </p:sp>
      <p:sp>
        <p:nvSpPr>
          <p:cNvPr id="4" name="Slide Number Placeholder 3"/>
          <p:cNvSpPr>
            <a:spLocks noGrp="1"/>
          </p:cNvSpPr>
          <p:nvPr>
            <p:ph type="sldNum" sz="quarter" idx="10"/>
          </p:nvPr>
        </p:nvSpPr>
        <p:spPr/>
        <p:txBody>
          <a:bodyPr/>
          <a:lstStyle/>
          <a:p>
            <a:fld id="{42EC9A40-7D8C-4B46-A966-37DA3A396E58}" type="slidenum">
              <a:rPr lang="en-CA" smtClean="0"/>
              <a:pPr/>
              <a:t>1</a:t>
            </a:fld>
            <a:endParaRPr lang="en-CA"/>
          </a:p>
        </p:txBody>
      </p:sp>
    </p:spTree>
    <p:extLst>
      <p:ext uri="{BB962C8B-B14F-4D97-AF65-F5344CB8AC3E}">
        <p14:creationId xmlns:p14="http://schemas.microsoft.com/office/powerpoint/2010/main" val="313629365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Image Placeholder 1"/>
          <p:cNvSpPr>
            <a:spLocks noGrp="1" noRot="1" noChangeAspect="1" noTextEdit="1"/>
          </p:cNvSpPr>
          <p:nvPr>
            <p:ph type="sldImg"/>
          </p:nvPr>
        </p:nvSpPr>
        <p:spPr bwMode="auto">
          <a:noFill/>
          <a:ln>
            <a:solidFill>
              <a:srgbClr val="000000"/>
            </a:solidFill>
            <a:miter lim="800000"/>
            <a:headEnd/>
            <a:tailEnd/>
          </a:ln>
        </p:spPr>
      </p:sp>
      <p:sp>
        <p:nvSpPr>
          <p:cNvPr id="29699"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CA"/>
          </a:p>
        </p:txBody>
      </p:sp>
      <p:sp>
        <p:nvSpPr>
          <p:cNvPr id="2970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2FFE989-40EC-4AD3-A0E6-7C0B6177D597}" type="slidenum">
              <a:rPr lang="en-CA" smtClean="0"/>
              <a:pPr/>
              <a:t>10</a:t>
            </a:fld>
            <a:endParaRPr lang="en-CA"/>
          </a:p>
        </p:txBody>
      </p:sp>
    </p:spTree>
    <p:extLst>
      <p:ext uri="{BB962C8B-B14F-4D97-AF65-F5344CB8AC3E}">
        <p14:creationId xmlns:p14="http://schemas.microsoft.com/office/powerpoint/2010/main" val="394450403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Slide Image Placeholder 1"/>
          <p:cNvSpPr>
            <a:spLocks noGrp="1" noRot="1" noChangeAspect="1" noTextEdit="1"/>
          </p:cNvSpPr>
          <p:nvPr>
            <p:ph type="sldImg"/>
          </p:nvPr>
        </p:nvSpPr>
        <p:spPr bwMode="auto">
          <a:noFill/>
          <a:ln>
            <a:solidFill>
              <a:srgbClr val="000000"/>
            </a:solidFill>
            <a:miter lim="800000"/>
            <a:headEnd/>
            <a:tailEnd/>
          </a:ln>
        </p:spPr>
      </p:sp>
      <p:sp>
        <p:nvSpPr>
          <p:cNvPr id="30723"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CA"/>
          </a:p>
        </p:txBody>
      </p:sp>
      <p:sp>
        <p:nvSpPr>
          <p:cNvPr id="30724"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71FB06A7-9A91-4BC7-8A25-4D62516D7DB5}" type="slidenum">
              <a:rPr lang="en-CA" smtClean="0"/>
              <a:pPr/>
              <a:t>11</a:t>
            </a:fld>
            <a:endParaRPr lang="en-CA"/>
          </a:p>
        </p:txBody>
      </p:sp>
    </p:spTree>
    <p:extLst>
      <p:ext uri="{BB962C8B-B14F-4D97-AF65-F5344CB8AC3E}">
        <p14:creationId xmlns:p14="http://schemas.microsoft.com/office/powerpoint/2010/main" val="181447789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Slide Image Placeholder 1"/>
          <p:cNvSpPr>
            <a:spLocks noGrp="1" noRot="1" noChangeAspect="1" noTextEdit="1"/>
          </p:cNvSpPr>
          <p:nvPr>
            <p:ph type="sldImg"/>
          </p:nvPr>
        </p:nvSpPr>
        <p:spPr bwMode="auto">
          <a:noFill/>
          <a:ln>
            <a:solidFill>
              <a:srgbClr val="000000"/>
            </a:solidFill>
            <a:miter lim="800000"/>
            <a:headEnd/>
            <a:tailEnd/>
          </a:ln>
        </p:spPr>
      </p:sp>
      <p:sp>
        <p:nvSpPr>
          <p:cNvPr id="31747"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CA"/>
          </a:p>
        </p:txBody>
      </p:sp>
      <p:sp>
        <p:nvSpPr>
          <p:cNvPr id="31748"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7A84D751-7B23-46CE-9D1E-E57EB0C8B2EA}" type="slidenum">
              <a:rPr lang="en-CA" smtClean="0"/>
              <a:pPr/>
              <a:t>12</a:t>
            </a:fld>
            <a:endParaRPr lang="en-CA"/>
          </a:p>
        </p:txBody>
      </p:sp>
    </p:spTree>
    <p:extLst>
      <p:ext uri="{BB962C8B-B14F-4D97-AF65-F5344CB8AC3E}">
        <p14:creationId xmlns:p14="http://schemas.microsoft.com/office/powerpoint/2010/main" val="147818322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Slide Image Placeholder 1"/>
          <p:cNvSpPr>
            <a:spLocks noGrp="1" noRot="1" noChangeAspect="1" noTextEdit="1"/>
          </p:cNvSpPr>
          <p:nvPr>
            <p:ph type="sldImg"/>
          </p:nvPr>
        </p:nvSpPr>
        <p:spPr bwMode="auto">
          <a:noFill/>
          <a:ln>
            <a:solidFill>
              <a:srgbClr val="000000"/>
            </a:solidFill>
            <a:miter lim="800000"/>
            <a:headEnd/>
            <a:tailEnd/>
          </a:ln>
        </p:spPr>
      </p:sp>
      <p:sp>
        <p:nvSpPr>
          <p:cNvPr id="44035"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endParaRPr lang="en-CA"/>
          </a:p>
        </p:txBody>
      </p:sp>
      <p:sp>
        <p:nvSpPr>
          <p:cNvPr id="44036"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6677C27-2AC8-48FA-9464-2F6FF4849F72}" type="slidenum">
              <a:rPr lang="en-CA" smtClean="0"/>
              <a:pPr/>
              <a:t>13</a:t>
            </a:fld>
            <a:endParaRPr lang="en-CA"/>
          </a:p>
        </p:txBody>
      </p:sp>
    </p:spTree>
    <p:extLst>
      <p:ext uri="{BB962C8B-B14F-4D97-AF65-F5344CB8AC3E}">
        <p14:creationId xmlns:p14="http://schemas.microsoft.com/office/powerpoint/2010/main" val="365529171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Slide Image Placeholder 1"/>
          <p:cNvSpPr>
            <a:spLocks noGrp="1" noRot="1" noChangeAspect="1" noTextEdit="1"/>
          </p:cNvSpPr>
          <p:nvPr>
            <p:ph type="sldImg"/>
          </p:nvPr>
        </p:nvSpPr>
        <p:spPr bwMode="auto">
          <a:noFill/>
          <a:ln>
            <a:solidFill>
              <a:srgbClr val="000000"/>
            </a:solidFill>
            <a:miter lim="800000"/>
            <a:headEnd/>
            <a:tailEnd/>
          </a:ln>
        </p:spPr>
      </p:sp>
      <p:sp>
        <p:nvSpPr>
          <p:cNvPr id="45059"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endParaRPr lang="en-CA"/>
          </a:p>
        </p:txBody>
      </p:sp>
      <p:sp>
        <p:nvSpPr>
          <p:cNvPr id="4506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649ACFE7-E412-4148-B54E-5142BA1A84E6}" type="slidenum">
              <a:rPr lang="en-CA" smtClean="0"/>
              <a:pPr/>
              <a:t>14</a:t>
            </a:fld>
            <a:endParaRPr lang="en-CA"/>
          </a:p>
        </p:txBody>
      </p:sp>
    </p:spTree>
    <p:extLst>
      <p:ext uri="{BB962C8B-B14F-4D97-AF65-F5344CB8AC3E}">
        <p14:creationId xmlns:p14="http://schemas.microsoft.com/office/powerpoint/2010/main" val="234253373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Slide Image Placeholder 1"/>
          <p:cNvSpPr>
            <a:spLocks noGrp="1" noRot="1" noChangeAspect="1" noTextEdit="1"/>
          </p:cNvSpPr>
          <p:nvPr>
            <p:ph type="sldImg"/>
          </p:nvPr>
        </p:nvSpPr>
        <p:spPr bwMode="auto">
          <a:noFill/>
          <a:ln>
            <a:solidFill>
              <a:srgbClr val="000000"/>
            </a:solidFill>
            <a:miter lim="800000"/>
            <a:headEnd/>
            <a:tailEnd/>
          </a:ln>
        </p:spPr>
      </p:sp>
      <p:sp>
        <p:nvSpPr>
          <p:cNvPr id="46083"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endParaRPr lang="en-CA"/>
          </a:p>
        </p:txBody>
      </p:sp>
      <p:sp>
        <p:nvSpPr>
          <p:cNvPr id="46084"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5AA874AF-2457-452F-B36A-B8BC019F896C}" type="slidenum">
              <a:rPr lang="en-CA" smtClean="0"/>
              <a:pPr/>
              <a:t>15</a:t>
            </a:fld>
            <a:endParaRPr lang="en-CA"/>
          </a:p>
        </p:txBody>
      </p:sp>
    </p:spTree>
    <p:extLst>
      <p:ext uri="{BB962C8B-B14F-4D97-AF65-F5344CB8AC3E}">
        <p14:creationId xmlns:p14="http://schemas.microsoft.com/office/powerpoint/2010/main" val="247531264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Slide Image Placeholder 1"/>
          <p:cNvSpPr>
            <a:spLocks noGrp="1" noRot="1" noChangeAspect="1" noTextEdit="1"/>
          </p:cNvSpPr>
          <p:nvPr>
            <p:ph type="sldImg"/>
          </p:nvPr>
        </p:nvSpPr>
        <p:spPr bwMode="auto">
          <a:noFill/>
          <a:ln>
            <a:solidFill>
              <a:srgbClr val="000000"/>
            </a:solidFill>
            <a:miter lim="800000"/>
            <a:headEnd/>
            <a:tailEnd/>
          </a:ln>
        </p:spPr>
      </p:sp>
      <p:sp>
        <p:nvSpPr>
          <p:cNvPr id="47107"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endParaRPr lang="en-CA"/>
          </a:p>
        </p:txBody>
      </p:sp>
      <p:sp>
        <p:nvSpPr>
          <p:cNvPr id="47108"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21EE80EB-6082-4F15-8FA6-F27BC828D7DF}" type="slidenum">
              <a:rPr lang="en-CA" smtClean="0"/>
              <a:pPr/>
              <a:t>16</a:t>
            </a:fld>
            <a:endParaRPr lang="en-CA"/>
          </a:p>
        </p:txBody>
      </p:sp>
    </p:spTree>
    <p:extLst>
      <p:ext uri="{BB962C8B-B14F-4D97-AF65-F5344CB8AC3E}">
        <p14:creationId xmlns:p14="http://schemas.microsoft.com/office/powerpoint/2010/main" val="191078386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a:p>
        </p:txBody>
      </p:sp>
      <p:sp>
        <p:nvSpPr>
          <p:cNvPr id="4" name="Slide Number Placeholder 3"/>
          <p:cNvSpPr>
            <a:spLocks noGrp="1"/>
          </p:cNvSpPr>
          <p:nvPr>
            <p:ph type="sldNum" sz="quarter" idx="10"/>
          </p:nvPr>
        </p:nvSpPr>
        <p:spPr/>
        <p:txBody>
          <a:bodyPr/>
          <a:lstStyle/>
          <a:p>
            <a:fld id="{42EC9A40-7D8C-4B46-A966-37DA3A396E58}" type="slidenum">
              <a:rPr lang="en-CA" smtClean="0"/>
              <a:pPr/>
              <a:t>19</a:t>
            </a:fld>
            <a:endParaRPr lang="en-CA"/>
          </a:p>
        </p:txBody>
      </p:sp>
    </p:spTree>
    <p:extLst>
      <p:ext uri="{BB962C8B-B14F-4D97-AF65-F5344CB8AC3E}">
        <p14:creationId xmlns:p14="http://schemas.microsoft.com/office/powerpoint/2010/main" val="13222024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a:p>
        </p:txBody>
      </p:sp>
      <p:sp>
        <p:nvSpPr>
          <p:cNvPr id="4" name="Slide Number Placeholder 3"/>
          <p:cNvSpPr>
            <a:spLocks noGrp="1"/>
          </p:cNvSpPr>
          <p:nvPr>
            <p:ph type="sldNum" sz="quarter" idx="10"/>
          </p:nvPr>
        </p:nvSpPr>
        <p:spPr/>
        <p:txBody>
          <a:bodyPr/>
          <a:lstStyle/>
          <a:p>
            <a:fld id="{42EC9A40-7D8C-4B46-A966-37DA3A396E58}" type="slidenum">
              <a:rPr lang="en-CA" smtClean="0"/>
              <a:pPr/>
              <a:t>20</a:t>
            </a:fld>
            <a:endParaRPr lang="en-CA"/>
          </a:p>
        </p:txBody>
      </p:sp>
    </p:spTree>
    <p:extLst>
      <p:ext uri="{BB962C8B-B14F-4D97-AF65-F5344CB8AC3E}">
        <p14:creationId xmlns:p14="http://schemas.microsoft.com/office/powerpoint/2010/main" val="16728065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a:p>
        </p:txBody>
      </p:sp>
      <p:sp>
        <p:nvSpPr>
          <p:cNvPr id="4" name="Slide Number Placeholder 3"/>
          <p:cNvSpPr>
            <a:spLocks noGrp="1"/>
          </p:cNvSpPr>
          <p:nvPr>
            <p:ph type="sldNum" sz="quarter" idx="10"/>
          </p:nvPr>
        </p:nvSpPr>
        <p:spPr/>
        <p:txBody>
          <a:bodyPr/>
          <a:lstStyle/>
          <a:p>
            <a:fld id="{42EC9A40-7D8C-4B46-A966-37DA3A396E58}" type="slidenum">
              <a:rPr lang="en-CA" smtClean="0"/>
              <a:pPr/>
              <a:t>21</a:t>
            </a:fld>
            <a:endParaRPr lang="en-CA"/>
          </a:p>
        </p:txBody>
      </p:sp>
    </p:spTree>
    <p:extLst>
      <p:ext uri="{BB962C8B-B14F-4D97-AF65-F5344CB8AC3E}">
        <p14:creationId xmlns:p14="http://schemas.microsoft.com/office/powerpoint/2010/main" val="173956682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Slide Image Placeholder 1"/>
          <p:cNvSpPr>
            <a:spLocks noGrp="1" noRot="1" noChangeAspect="1" noTextEdit="1"/>
          </p:cNvSpPr>
          <p:nvPr>
            <p:ph type="sldImg"/>
          </p:nvPr>
        </p:nvSpPr>
        <p:spPr bwMode="auto">
          <a:noFill/>
          <a:ln>
            <a:solidFill>
              <a:srgbClr val="000000"/>
            </a:solidFill>
            <a:miter lim="800000"/>
            <a:headEnd/>
            <a:tailEnd/>
          </a:ln>
        </p:spPr>
      </p:sp>
      <p:sp>
        <p:nvSpPr>
          <p:cNvPr id="22531"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CA"/>
          </a:p>
        </p:txBody>
      </p:sp>
      <p:sp>
        <p:nvSpPr>
          <p:cNvPr id="22532"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54F97A3D-4982-4522-83C4-94D632762DE6}" type="slidenum">
              <a:rPr lang="en-CA" smtClean="0"/>
              <a:pPr/>
              <a:t>2</a:t>
            </a:fld>
            <a:endParaRPr lang="en-CA"/>
          </a:p>
        </p:txBody>
      </p:sp>
    </p:spTree>
    <p:extLst>
      <p:ext uri="{BB962C8B-B14F-4D97-AF65-F5344CB8AC3E}">
        <p14:creationId xmlns:p14="http://schemas.microsoft.com/office/powerpoint/2010/main" val="2953072448"/>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a:p>
        </p:txBody>
      </p:sp>
      <p:sp>
        <p:nvSpPr>
          <p:cNvPr id="4" name="Slide Number Placeholder 3"/>
          <p:cNvSpPr>
            <a:spLocks noGrp="1"/>
          </p:cNvSpPr>
          <p:nvPr>
            <p:ph type="sldNum" sz="quarter" idx="10"/>
          </p:nvPr>
        </p:nvSpPr>
        <p:spPr/>
        <p:txBody>
          <a:bodyPr/>
          <a:lstStyle/>
          <a:p>
            <a:fld id="{42EC9A40-7D8C-4B46-A966-37DA3A396E58}" type="slidenum">
              <a:rPr lang="en-CA" smtClean="0"/>
              <a:pPr/>
              <a:t>22</a:t>
            </a:fld>
            <a:endParaRPr lang="en-CA"/>
          </a:p>
        </p:txBody>
      </p:sp>
    </p:spTree>
    <p:extLst>
      <p:ext uri="{BB962C8B-B14F-4D97-AF65-F5344CB8AC3E}">
        <p14:creationId xmlns:p14="http://schemas.microsoft.com/office/powerpoint/2010/main" val="341376818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Slide Image Placeholder 1"/>
          <p:cNvSpPr>
            <a:spLocks noGrp="1" noRot="1" noChangeAspect="1" noTextEdit="1"/>
          </p:cNvSpPr>
          <p:nvPr>
            <p:ph type="sldImg"/>
          </p:nvPr>
        </p:nvSpPr>
        <p:spPr bwMode="auto">
          <a:noFill/>
          <a:ln>
            <a:solidFill>
              <a:srgbClr val="000000"/>
            </a:solidFill>
            <a:miter lim="800000"/>
            <a:headEnd/>
            <a:tailEnd/>
          </a:ln>
        </p:spPr>
      </p:sp>
      <p:sp>
        <p:nvSpPr>
          <p:cNvPr id="35843"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endParaRPr lang="en-CA"/>
          </a:p>
        </p:txBody>
      </p:sp>
      <p:sp>
        <p:nvSpPr>
          <p:cNvPr id="35844"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18C10801-B5AA-431E-A3AC-90E9B9D223EB}" type="slidenum">
              <a:rPr lang="en-CA" smtClean="0"/>
              <a:pPr/>
              <a:t>3</a:t>
            </a:fld>
            <a:endParaRPr lang="en-CA"/>
          </a:p>
        </p:txBody>
      </p:sp>
    </p:spTree>
    <p:extLst>
      <p:ext uri="{BB962C8B-B14F-4D97-AF65-F5344CB8AC3E}">
        <p14:creationId xmlns:p14="http://schemas.microsoft.com/office/powerpoint/2010/main" val="397877816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lide Image Placeholder 1"/>
          <p:cNvSpPr>
            <a:spLocks noGrp="1" noRot="1" noChangeAspect="1" noTextEdit="1"/>
          </p:cNvSpPr>
          <p:nvPr>
            <p:ph type="sldImg"/>
          </p:nvPr>
        </p:nvSpPr>
        <p:spPr bwMode="auto">
          <a:noFill/>
          <a:ln>
            <a:solidFill>
              <a:srgbClr val="000000"/>
            </a:solidFill>
            <a:miter lim="800000"/>
            <a:headEnd/>
            <a:tailEnd/>
          </a:ln>
        </p:spPr>
      </p:sp>
      <p:sp>
        <p:nvSpPr>
          <p:cNvPr id="23555"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CA"/>
          </a:p>
        </p:txBody>
      </p:sp>
      <p:sp>
        <p:nvSpPr>
          <p:cNvPr id="23556"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2A745E0D-E7DC-4CDE-9076-9C9C2EA25518}" type="slidenum">
              <a:rPr lang="en-CA" smtClean="0"/>
              <a:pPr/>
              <a:t>4</a:t>
            </a:fld>
            <a:endParaRPr lang="en-CA"/>
          </a:p>
        </p:txBody>
      </p:sp>
    </p:spTree>
    <p:extLst>
      <p:ext uri="{BB962C8B-B14F-4D97-AF65-F5344CB8AC3E}">
        <p14:creationId xmlns:p14="http://schemas.microsoft.com/office/powerpoint/2010/main" val="320239387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Slide Image Placeholder 1"/>
          <p:cNvSpPr>
            <a:spLocks noGrp="1" noRot="1" noChangeAspect="1" noTextEdit="1"/>
          </p:cNvSpPr>
          <p:nvPr>
            <p:ph type="sldImg"/>
          </p:nvPr>
        </p:nvSpPr>
        <p:spPr bwMode="auto">
          <a:noFill/>
          <a:ln>
            <a:solidFill>
              <a:srgbClr val="000000"/>
            </a:solidFill>
            <a:miter lim="800000"/>
            <a:headEnd/>
            <a:tailEnd/>
          </a:ln>
        </p:spPr>
      </p:sp>
      <p:sp>
        <p:nvSpPr>
          <p:cNvPr id="24579"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CA"/>
          </a:p>
        </p:txBody>
      </p:sp>
      <p:sp>
        <p:nvSpPr>
          <p:cNvPr id="2458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BD17E685-24BE-4971-906A-FACE4F0354C2}" type="slidenum">
              <a:rPr lang="en-CA" smtClean="0"/>
              <a:pPr/>
              <a:t>5</a:t>
            </a:fld>
            <a:endParaRPr lang="en-CA"/>
          </a:p>
        </p:txBody>
      </p:sp>
    </p:spTree>
    <p:extLst>
      <p:ext uri="{BB962C8B-B14F-4D97-AF65-F5344CB8AC3E}">
        <p14:creationId xmlns:p14="http://schemas.microsoft.com/office/powerpoint/2010/main" val="10251368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Slide Image Placeholder 1"/>
          <p:cNvSpPr>
            <a:spLocks noGrp="1" noRot="1" noChangeAspect="1" noTextEdit="1"/>
          </p:cNvSpPr>
          <p:nvPr>
            <p:ph type="sldImg"/>
          </p:nvPr>
        </p:nvSpPr>
        <p:spPr bwMode="auto">
          <a:noFill/>
          <a:ln>
            <a:solidFill>
              <a:srgbClr val="000000"/>
            </a:solidFill>
            <a:miter lim="800000"/>
            <a:headEnd/>
            <a:tailEnd/>
          </a:ln>
        </p:spPr>
      </p:sp>
      <p:sp>
        <p:nvSpPr>
          <p:cNvPr id="25603"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CA"/>
          </a:p>
        </p:txBody>
      </p:sp>
      <p:sp>
        <p:nvSpPr>
          <p:cNvPr id="25604"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401C9E0B-5E7F-4541-AF2D-5E806C1E5952}" type="slidenum">
              <a:rPr lang="en-CA" smtClean="0"/>
              <a:pPr/>
              <a:t>6</a:t>
            </a:fld>
            <a:endParaRPr lang="en-CA"/>
          </a:p>
        </p:txBody>
      </p:sp>
    </p:spTree>
    <p:extLst>
      <p:ext uri="{BB962C8B-B14F-4D97-AF65-F5344CB8AC3E}">
        <p14:creationId xmlns:p14="http://schemas.microsoft.com/office/powerpoint/2010/main" val="169260567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Slide Image Placeholder 1"/>
          <p:cNvSpPr>
            <a:spLocks noGrp="1" noRot="1" noChangeAspect="1" noTextEdit="1"/>
          </p:cNvSpPr>
          <p:nvPr>
            <p:ph type="sldImg"/>
          </p:nvPr>
        </p:nvSpPr>
        <p:spPr bwMode="auto">
          <a:noFill/>
          <a:ln>
            <a:solidFill>
              <a:srgbClr val="000000"/>
            </a:solidFill>
            <a:miter lim="800000"/>
            <a:headEnd/>
            <a:tailEnd/>
          </a:ln>
        </p:spPr>
      </p:sp>
      <p:sp>
        <p:nvSpPr>
          <p:cNvPr id="26627"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CA"/>
          </a:p>
        </p:txBody>
      </p:sp>
      <p:sp>
        <p:nvSpPr>
          <p:cNvPr id="26628"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CF90B930-8AAD-4408-BA30-C2C03E150C23}" type="slidenum">
              <a:rPr lang="en-CA" smtClean="0"/>
              <a:pPr/>
              <a:t>7</a:t>
            </a:fld>
            <a:endParaRPr lang="en-CA"/>
          </a:p>
        </p:txBody>
      </p:sp>
    </p:spTree>
    <p:extLst>
      <p:ext uri="{BB962C8B-B14F-4D97-AF65-F5344CB8AC3E}">
        <p14:creationId xmlns:p14="http://schemas.microsoft.com/office/powerpoint/2010/main" val="145952682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Slide Image Placeholder 1"/>
          <p:cNvSpPr>
            <a:spLocks noGrp="1" noRot="1" noChangeAspect="1" noTextEdit="1"/>
          </p:cNvSpPr>
          <p:nvPr>
            <p:ph type="sldImg"/>
          </p:nvPr>
        </p:nvSpPr>
        <p:spPr bwMode="auto">
          <a:noFill/>
          <a:ln>
            <a:solidFill>
              <a:srgbClr val="000000"/>
            </a:solidFill>
            <a:miter lim="800000"/>
            <a:headEnd/>
            <a:tailEnd/>
          </a:ln>
        </p:spPr>
      </p:sp>
      <p:sp>
        <p:nvSpPr>
          <p:cNvPr id="27651"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CA"/>
          </a:p>
        </p:txBody>
      </p:sp>
      <p:sp>
        <p:nvSpPr>
          <p:cNvPr id="27652"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4122901D-EAB0-4B5F-9C8D-370934CC4016}" type="slidenum">
              <a:rPr lang="en-CA" smtClean="0"/>
              <a:pPr/>
              <a:t>8</a:t>
            </a:fld>
            <a:endParaRPr lang="en-CA"/>
          </a:p>
        </p:txBody>
      </p:sp>
    </p:spTree>
    <p:extLst>
      <p:ext uri="{BB962C8B-B14F-4D97-AF65-F5344CB8AC3E}">
        <p14:creationId xmlns:p14="http://schemas.microsoft.com/office/powerpoint/2010/main" val="2540480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Slide Image Placeholder 1"/>
          <p:cNvSpPr>
            <a:spLocks noGrp="1" noRot="1" noChangeAspect="1" noTextEdit="1"/>
          </p:cNvSpPr>
          <p:nvPr>
            <p:ph type="sldImg"/>
          </p:nvPr>
        </p:nvSpPr>
        <p:spPr bwMode="auto">
          <a:noFill/>
          <a:ln>
            <a:solidFill>
              <a:srgbClr val="000000"/>
            </a:solidFill>
            <a:miter lim="800000"/>
            <a:headEnd/>
            <a:tailEnd/>
          </a:ln>
        </p:spPr>
      </p:sp>
      <p:sp>
        <p:nvSpPr>
          <p:cNvPr id="28675"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CA"/>
          </a:p>
        </p:txBody>
      </p:sp>
      <p:sp>
        <p:nvSpPr>
          <p:cNvPr id="28676"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642B596B-3DAF-41AB-8566-39C7223610ED}" type="slidenum">
              <a:rPr lang="en-CA" smtClean="0"/>
              <a:pPr/>
              <a:t>9</a:t>
            </a:fld>
            <a:endParaRPr lang="en-CA"/>
          </a:p>
        </p:txBody>
      </p:sp>
    </p:spTree>
    <p:extLst>
      <p:ext uri="{BB962C8B-B14F-4D97-AF65-F5344CB8AC3E}">
        <p14:creationId xmlns:p14="http://schemas.microsoft.com/office/powerpoint/2010/main" val="159821514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1"/>
      </p:bgRef>
    </p:bg>
    <p:spTree>
      <p:nvGrpSpPr>
        <p:cNvPr id="1" name=""/>
        <p:cNvGrpSpPr/>
        <p:nvPr/>
      </p:nvGrpSpPr>
      <p:grpSpPr>
        <a:xfrm>
          <a:off x="0" y="0"/>
          <a:ext cx="0" cy="0"/>
          <a:chOff x="0" y="0"/>
          <a:chExt cx="0" cy="0"/>
        </a:xfrm>
      </p:grpSpPr>
      <p:sp>
        <p:nvSpPr>
          <p:cNvPr id="8" name="Title 7"/>
          <p:cNvSpPr>
            <a:spLocks noGrp="1"/>
          </p:cNvSpPr>
          <p:nvPr>
            <p:ph type="ctrTitle"/>
          </p:nvPr>
        </p:nvSpPr>
        <p:spPr>
          <a:xfrm>
            <a:off x="2286000" y="3124200"/>
            <a:ext cx="6172200" cy="1894362"/>
          </a:xfrm>
        </p:spPr>
        <p:txBody>
          <a:bodyPr/>
          <a:lstStyle>
            <a:lvl1pPr>
              <a:defRPr b="1"/>
            </a:lvl1pPr>
          </a:lstStyle>
          <a:p>
            <a:r>
              <a:rPr kumimoji="0" lang="en-US"/>
              <a:t>Click to edit Master title style</a:t>
            </a:r>
          </a:p>
        </p:txBody>
      </p:sp>
      <p:sp>
        <p:nvSpPr>
          <p:cNvPr id="9" name="Subtitle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28" name="Date Placeholder 27"/>
          <p:cNvSpPr>
            <a:spLocks noGrp="1"/>
          </p:cNvSpPr>
          <p:nvPr>
            <p:ph type="dt" sz="half" idx="10"/>
          </p:nvPr>
        </p:nvSpPr>
        <p:spPr bwMode="auto">
          <a:xfrm rot="5400000">
            <a:off x="7764621" y="1174097"/>
            <a:ext cx="2286000" cy="381000"/>
          </a:xfrm>
        </p:spPr>
        <p:txBody>
          <a:bodyPr/>
          <a:lstStyle/>
          <a:p>
            <a:fld id="{7D0D0BB2-DAFA-40FE-9628-506B963D057D}" type="datetimeFigureOut">
              <a:rPr lang="en-CA" smtClean="0"/>
              <a:pPr/>
              <a:t>2019-06-03</a:t>
            </a:fld>
            <a:endParaRPr lang="en-CA"/>
          </a:p>
        </p:txBody>
      </p:sp>
      <p:sp>
        <p:nvSpPr>
          <p:cNvPr id="17" name="Footer Placeholder 16"/>
          <p:cNvSpPr>
            <a:spLocks noGrp="1"/>
          </p:cNvSpPr>
          <p:nvPr>
            <p:ph type="ftr" sz="quarter" idx="11"/>
          </p:nvPr>
        </p:nvSpPr>
        <p:spPr bwMode="auto">
          <a:xfrm rot="5400000">
            <a:off x="7077269" y="4181669"/>
            <a:ext cx="3657600" cy="384048"/>
          </a:xfrm>
        </p:spPr>
        <p:txBody>
          <a:bodyPr/>
          <a:lstStyle/>
          <a:p>
            <a:endParaRPr lang="en-CA"/>
          </a:p>
        </p:txBody>
      </p:sp>
      <p:sp>
        <p:nvSpPr>
          <p:cNvPr id="10" name="Rectangle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Rectangle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Straight Connector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Straight Connector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Straight Connector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Rectangle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Oval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Oval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Oval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Slide Number Placeholder 28"/>
          <p:cNvSpPr>
            <a:spLocks noGrp="1"/>
          </p:cNvSpPr>
          <p:nvPr>
            <p:ph type="sldNum" sz="quarter" idx="12"/>
          </p:nvPr>
        </p:nvSpPr>
        <p:spPr bwMode="auto">
          <a:xfrm>
            <a:off x="1325544" y="4928702"/>
            <a:ext cx="609600" cy="517524"/>
          </a:xfrm>
        </p:spPr>
        <p:txBody>
          <a:bodyPr/>
          <a:lstStyle/>
          <a:p>
            <a:fld id="{1E58A24A-6CEA-4DE7-BA84-55006A4BB057}" type="slidenum">
              <a:rPr lang="en-CA" smtClean="0"/>
              <a:pPr/>
              <a:t>‹#›</a:t>
            </a:fld>
            <a:endParaRPr lang="en-CA"/>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7D0D0BB2-DAFA-40FE-9628-506B963D057D}" type="datetimeFigureOut">
              <a:rPr lang="en-CA" smtClean="0"/>
              <a:pPr/>
              <a:t>2019-06-03</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1E58A24A-6CEA-4DE7-BA84-55006A4BB057}" type="slidenum">
              <a:rPr lang="en-CA" smtClean="0"/>
              <a:pPr/>
              <a:t>‹#›</a:t>
            </a:fld>
            <a:endParaRPr lang="en-C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1676400" cy="5851525"/>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7D0D0BB2-DAFA-40FE-9628-506B963D057D}" type="datetimeFigureOut">
              <a:rPr lang="en-CA" smtClean="0"/>
              <a:pPr/>
              <a:t>2019-06-03</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1E58A24A-6CEA-4DE7-BA84-55006A4BB057}" type="slidenum">
              <a:rPr lang="en-CA" smtClean="0"/>
              <a:pPr/>
              <a:t>‹#›</a:t>
            </a:fld>
            <a:endParaRPr lang="en-C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8" name="Content Placeholder 7"/>
          <p:cNvSpPr>
            <a:spLocks noGrp="1"/>
          </p:cNvSpPr>
          <p:nvPr>
            <p:ph sz="quarter" idx="1"/>
          </p:nvPr>
        </p:nvSpPr>
        <p:spPr>
          <a:xfrm>
            <a:off x="457200" y="1600200"/>
            <a:ext cx="7467600" cy="4873752"/>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4"/>
          </p:nvPr>
        </p:nvSpPr>
        <p:spPr/>
        <p:txBody>
          <a:bodyPr rtlCol="0"/>
          <a:lstStyle/>
          <a:p>
            <a:fld id="{7D0D0BB2-DAFA-40FE-9628-506B963D057D}" type="datetimeFigureOut">
              <a:rPr lang="en-CA" smtClean="0"/>
              <a:pPr/>
              <a:t>2019-06-03</a:t>
            </a:fld>
            <a:endParaRPr lang="en-CA"/>
          </a:p>
        </p:txBody>
      </p:sp>
      <p:sp>
        <p:nvSpPr>
          <p:cNvPr id="9" name="Slide Number Placeholder 8"/>
          <p:cNvSpPr>
            <a:spLocks noGrp="1"/>
          </p:cNvSpPr>
          <p:nvPr>
            <p:ph type="sldNum" sz="quarter" idx="15"/>
          </p:nvPr>
        </p:nvSpPr>
        <p:spPr/>
        <p:txBody>
          <a:bodyPr rtlCol="0"/>
          <a:lstStyle/>
          <a:p>
            <a:fld id="{1E58A24A-6CEA-4DE7-BA84-55006A4BB057}" type="slidenum">
              <a:rPr lang="en-CA" smtClean="0"/>
              <a:pPr/>
              <a:t>‹#›</a:t>
            </a:fld>
            <a:endParaRPr lang="en-CA"/>
          </a:p>
        </p:txBody>
      </p:sp>
      <p:sp>
        <p:nvSpPr>
          <p:cNvPr id="10" name="Footer Placeholder 9"/>
          <p:cNvSpPr>
            <a:spLocks noGrp="1"/>
          </p:cNvSpPr>
          <p:nvPr>
            <p:ph type="ftr" sz="quarter" idx="16"/>
          </p:nvPr>
        </p:nvSpPr>
        <p:spPr/>
        <p:txBody>
          <a:bodyPr rtlCol="0"/>
          <a:lstStyle/>
          <a:p>
            <a:endParaRPr lang="en-C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286000" y="2895600"/>
            <a:ext cx="6172200" cy="2053590"/>
          </a:xfrm>
        </p:spPr>
        <p:txBody>
          <a:bodyPr/>
          <a:lstStyle>
            <a:lvl1pPr algn="l">
              <a:buNone/>
              <a:defRPr sz="3000" b="1" cap="small" baseline="0"/>
            </a:lvl1pPr>
          </a:lstStyle>
          <a:p>
            <a:r>
              <a:rPr kumimoji="0" lang="en-US"/>
              <a:t>Click to edit Master title style</a:t>
            </a:r>
          </a:p>
        </p:txBody>
      </p:sp>
      <p:sp>
        <p:nvSpPr>
          <p:cNvPr id="3" name="Text Placeholder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bwMode="auto">
          <a:xfrm rot="5400000">
            <a:off x="7763256" y="1170432"/>
            <a:ext cx="2286000" cy="381000"/>
          </a:xfrm>
        </p:spPr>
        <p:txBody>
          <a:bodyPr/>
          <a:lstStyle/>
          <a:p>
            <a:fld id="{7D0D0BB2-DAFA-40FE-9628-506B963D057D}" type="datetimeFigureOut">
              <a:rPr lang="en-CA" smtClean="0"/>
              <a:pPr/>
              <a:t>2019-06-03</a:t>
            </a:fld>
            <a:endParaRPr lang="en-CA"/>
          </a:p>
        </p:txBody>
      </p:sp>
      <p:sp>
        <p:nvSpPr>
          <p:cNvPr id="5" name="Footer Placeholder 4"/>
          <p:cNvSpPr>
            <a:spLocks noGrp="1"/>
          </p:cNvSpPr>
          <p:nvPr>
            <p:ph type="ftr" sz="quarter" idx="11"/>
          </p:nvPr>
        </p:nvSpPr>
        <p:spPr bwMode="auto">
          <a:xfrm rot="5400000">
            <a:off x="7077456" y="4178808"/>
            <a:ext cx="3657600" cy="384048"/>
          </a:xfrm>
        </p:spPr>
        <p:txBody>
          <a:bodyPr/>
          <a:lstStyle/>
          <a:p>
            <a:endParaRPr lang="en-CA"/>
          </a:p>
        </p:txBody>
      </p:sp>
      <p:sp>
        <p:nvSpPr>
          <p:cNvPr id="9" name="Rectangle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Straight Connector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Straight Connector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Rectangle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Oval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Oval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Oval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Straight Connector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Slide Number Placeholder 5"/>
          <p:cNvSpPr>
            <a:spLocks noGrp="1"/>
          </p:cNvSpPr>
          <p:nvPr>
            <p:ph type="sldNum" sz="quarter" idx="12"/>
          </p:nvPr>
        </p:nvSpPr>
        <p:spPr bwMode="auto">
          <a:xfrm>
            <a:off x="1340616" y="4928702"/>
            <a:ext cx="609600" cy="517524"/>
          </a:xfrm>
        </p:spPr>
        <p:txBody>
          <a:bodyPr/>
          <a:lstStyle/>
          <a:p>
            <a:fld id="{1E58A24A-6CEA-4DE7-BA84-55006A4BB057}" type="slidenum">
              <a:rPr lang="en-CA" smtClean="0"/>
              <a:pPr/>
              <a:t>‹#›</a:t>
            </a:fld>
            <a:endParaRPr lang="en-CA"/>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5" name="Date Placeholder 4"/>
          <p:cNvSpPr>
            <a:spLocks noGrp="1"/>
          </p:cNvSpPr>
          <p:nvPr>
            <p:ph type="dt" sz="half" idx="10"/>
          </p:nvPr>
        </p:nvSpPr>
        <p:spPr/>
        <p:txBody>
          <a:bodyPr/>
          <a:lstStyle/>
          <a:p>
            <a:fld id="{7D0D0BB2-DAFA-40FE-9628-506B963D057D}" type="datetimeFigureOut">
              <a:rPr lang="en-CA" smtClean="0"/>
              <a:pPr/>
              <a:t>2019-06-03</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1E58A24A-6CEA-4DE7-BA84-55006A4BB057}" type="slidenum">
              <a:rPr lang="en-CA" smtClean="0"/>
              <a:pPr/>
              <a:t>‹#›</a:t>
            </a:fld>
            <a:endParaRPr lang="en-CA"/>
          </a:p>
        </p:txBody>
      </p:sp>
      <p:sp>
        <p:nvSpPr>
          <p:cNvPr id="9" name="Content Placeholder 8"/>
          <p:cNvSpPr>
            <a:spLocks noGrp="1"/>
          </p:cNvSpPr>
          <p:nvPr>
            <p:ph sz="quarter" idx="1"/>
          </p:nvPr>
        </p:nvSpPr>
        <p:spPr>
          <a:xfrm>
            <a:off x="457200" y="1600200"/>
            <a:ext cx="3657600"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1" name="Content Placeholder 10"/>
          <p:cNvSpPr>
            <a:spLocks noGrp="1"/>
          </p:cNvSpPr>
          <p:nvPr>
            <p:ph sz="quarter" idx="2"/>
          </p:nvPr>
        </p:nvSpPr>
        <p:spPr>
          <a:xfrm>
            <a:off x="4270248" y="1600200"/>
            <a:ext cx="3657600"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7543800" cy="1143000"/>
          </a:xfrm>
        </p:spPr>
        <p:txBody>
          <a:bodyPr anchor="b"/>
          <a:lstStyle>
            <a:lvl1pPr>
              <a:defRPr/>
            </a:lvl1pPr>
          </a:lstStyle>
          <a:p>
            <a:r>
              <a:rPr kumimoji="0" lang="en-US"/>
              <a:t>Click to edit Master title style</a:t>
            </a:r>
          </a:p>
        </p:txBody>
      </p:sp>
      <p:sp>
        <p:nvSpPr>
          <p:cNvPr id="7" name="Date Placeholder 6"/>
          <p:cNvSpPr>
            <a:spLocks noGrp="1"/>
          </p:cNvSpPr>
          <p:nvPr>
            <p:ph type="dt" sz="half" idx="10"/>
          </p:nvPr>
        </p:nvSpPr>
        <p:spPr/>
        <p:txBody>
          <a:bodyPr/>
          <a:lstStyle/>
          <a:p>
            <a:fld id="{7D0D0BB2-DAFA-40FE-9628-506B963D057D}" type="datetimeFigureOut">
              <a:rPr lang="en-CA" smtClean="0"/>
              <a:pPr/>
              <a:t>2019-06-03</a:t>
            </a:fld>
            <a:endParaRPr lang="en-CA"/>
          </a:p>
        </p:txBody>
      </p:sp>
      <p:sp>
        <p:nvSpPr>
          <p:cNvPr id="8" name="Footer Placeholder 7"/>
          <p:cNvSpPr>
            <a:spLocks noGrp="1"/>
          </p:cNvSpPr>
          <p:nvPr>
            <p:ph type="ftr" sz="quarter" idx="11"/>
          </p:nvPr>
        </p:nvSpPr>
        <p:spPr/>
        <p:txBody>
          <a:bodyPr/>
          <a:lstStyle/>
          <a:p>
            <a:endParaRPr lang="en-CA"/>
          </a:p>
        </p:txBody>
      </p:sp>
      <p:sp>
        <p:nvSpPr>
          <p:cNvPr id="9" name="Slide Number Placeholder 8"/>
          <p:cNvSpPr>
            <a:spLocks noGrp="1"/>
          </p:cNvSpPr>
          <p:nvPr>
            <p:ph type="sldNum" sz="quarter" idx="12"/>
          </p:nvPr>
        </p:nvSpPr>
        <p:spPr/>
        <p:txBody>
          <a:bodyPr/>
          <a:lstStyle/>
          <a:p>
            <a:fld id="{1E58A24A-6CEA-4DE7-BA84-55006A4BB057}" type="slidenum">
              <a:rPr lang="en-CA" smtClean="0"/>
              <a:pPr/>
              <a:t>‹#›</a:t>
            </a:fld>
            <a:endParaRPr lang="en-CA"/>
          </a:p>
        </p:txBody>
      </p:sp>
      <p:sp>
        <p:nvSpPr>
          <p:cNvPr id="11" name="Content Placeholder 10"/>
          <p:cNvSpPr>
            <a:spLocks noGrp="1"/>
          </p:cNvSpPr>
          <p:nvPr>
            <p:ph sz="quarter" idx="2"/>
          </p:nvPr>
        </p:nvSpPr>
        <p:spPr>
          <a:xfrm>
            <a:off x="457200" y="2362200"/>
            <a:ext cx="3657600" cy="38862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3" name="Content Placeholder 12"/>
          <p:cNvSpPr>
            <a:spLocks noGrp="1"/>
          </p:cNvSpPr>
          <p:nvPr>
            <p:ph sz="quarter" idx="4"/>
          </p:nvPr>
        </p:nvSpPr>
        <p:spPr>
          <a:xfrm>
            <a:off x="4371975" y="2362200"/>
            <a:ext cx="3657600" cy="38862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2" name="Text Placeholder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a:t>Click to edit Master text styles</a:t>
            </a:r>
          </a:p>
        </p:txBody>
      </p:sp>
      <p:sp>
        <p:nvSpPr>
          <p:cNvPr id="14" name="Text Placeholder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6" name="Date Placeholder 5"/>
          <p:cNvSpPr>
            <a:spLocks noGrp="1"/>
          </p:cNvSpPr>
          <p:nvPr>
            <p:ph type="dt" sz="half" idx="10"/>
          </p:nvPr>
        </p:nvSpPr>
        <p:spPr/>
        <p:txBody>
          <a:bodyPr rtlCol="0"/>
          <a:lstStyle/>
          <a:p>
            <a:fld id="{7D0D0BB2-DAFA-40FE-9628-506B963D057D}" type="datetimeFigureOut">
              <a:rPr lang="en-CA" smtClean="0"/>
              <a:pPr/>
              <a:t>2019-06-03</a:t>
            </a:fld>
            <a:endParaRPr lang="en-CA"/>
          </a:p>
        </p:txBody>
      </p:sp>
      <p:sp>
        <p:nvSpPr>
          <p:cNvPr id="7" name="Slide Number Placeholder 6"/>
          <p:cNvSpPr>
            <a:spLocks noGrp="1"/>
          </p:cNvSpPr>
          <p:nvPr>
            <p:ph type="sldNum" sz="quarter" idx="11"/>
          </p:nvPr>
        </p:nvSpPr>
        <p:spPr/>
        <p:txBody>
          <a:bodyPr rtlCol="0"/>
          <a:lstStyle/>
          <a:p>
            <a:fld id="{1E58A24A-6CEA-4DE7-BA84-55006A4BB057}" type="slidenum">
              <a:rPr lang="en-CA" smtClean="0"/>
              <a:pPr/>
              <a:t>‹#›</a:t>
            </a:fld>
            <a:endParaRPr lang="en-CA"/>
          </a:p>
        </p:txBody>
      </p:sp>
      <p:sp>
        <p:nvSpPr>
          <p:cNvPr id="8" name="Footer Placeholder 7"/>
          <p:cNvSpPr>
            <a:spLocks noGrp="1"/>
          </p:cNvSpPr>
          <p:nvPr>
            <p:ph type="ftr" sz="quarter" idx="12"/>
          </p:nvPr>
        </p:nvSpPr>
        <p:spPr/>
        <p:txBody>
          <a:bodyPr rtlCol="0"/>
          <a:lstStyle/>
          <a:p>
            <a:endParaRPr lang="en-C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D0D0BB2-DAFA-40FE-9628-506B963D057D}" type="datetimeFigureOut">
              <a:rPr lang="en-CA" smtClean="0"/>
              <a:pPr/>
              <a:t>2019-06-03</a:t>
            </a:fld>
            <a:endParaRPr lang="en-CA"/>
          </a:p>
        </p:txBody>
      </p:sp>
      <p:sp>
        <p:nvSpPr>
          <p:cNvPr id="3" name="Footer Placeholder 2"/>
          <p:cNvSpPr>
            <a:spLocks noGrp="1"/>
          </p:cNvSpPr>
          <p:nvPr>
            <p:ph type="ftr" sz="quarter" idx="11"/>
          </p:nvPr>
        </p:nvSpPr>
        <p:spPr/>
        <p:txBody>
          <a:bodyPr/>
          <a:lstStyle/>
          <a:p>
            <a:endParaRPr lang="en-CA"/>
          </a:p>
        </p:txBody>
      </p:sp>
      <p:sp>
        <p:nvSpPr>
          <p:cNvPr id="4" name="Slide Number Placeholder 3"/>
          <p:cNvSpPr>
            <a:spLocks noGrp="1"/>
          </p:cNvSpPr>
          <p:nvPr>
            <p:ph type="sldNum" sz="quarter" idx="12"/>
          </p:nvPr>
        </p:nvSpPr>
        <p:spPr/>
        <p:txBody>
          <a:bodyPr/>
          <a:lstStyle/>
          <a:p>
            <a:fld id="{1E58A24A-6CEA-4DE7-BA84-55006A4BB057}" type="slidenum">
              <a:rPr lang="en-CA" smtClean="0"/>
              <a:pPr/>
              <a:t>‹#›</a:t>
            </a:fld>
            <a:endParaRPr lang="en-C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Title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en-US"/>
              <a:t>Click to edit Master title style</a:t>
            </a:r>
          </a:p>
        </p:txBody>
      </p:sp>
      <p:sp>
        <p:nvSpPr>
          <p:cNvPr id="3" name="Text Placeholder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8" name="Straight Connector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Straight Connector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Straight Connector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Rectangle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Oval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Content Placeholder 17"/>
          <p:cNvSpPr>
            <a:spLocks noGrp="1"/>
          </p:cNvSpPr>
          <p:nvPr>
            <p:ph sz="quarter" idx="1"/>
          </p:nvPr>
        </p:nvSpPr>
        <p:spPr>
          <a:xfrm>
            <a:off x="304800" y="274320"/>
            <a:ext cx="5638800" cy="6327648"/>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21" name="Date Placeholder 20"/>
          <p:cNvSpPr>
            <a:spLocks noGrp="1"/>
          </p:cNvSpPr>
          <p:nvPr>
            <p:ph type="dt" sz="half" idx="14"/>
          </p:nvPr>
        </p:nvSpPr>
        <p:spPr/>
        <p:txBody>
          <a:bodyPr rtlCol="0"/>
          <a:lstStyle/>
          <a:p>
            <a:fld id="{7D0D0BB2-DAFA-40FE-9628-506B963D057D}" type="datetimeFigureOut">
              <a:rPr lang="en-CA" smtClean="0"/>
              <a:pPr/>
              <a:t>2019-06-03</a:t>
            </a:fld>
            <a:endParaRPr lang="en-CA"/>
          </a:p>
        </p:txBody>
      </p:sp>
      <p:sp>
        <p:nvSpPr>
          <p:cNvPr id="22" name="Slide Number Placeholder 21"/>
          <p:cNvSpPr>
            <a:spLocks noGrp="1"/>
          </p:cNvSpPr>
          <p:nvPr>
            <p:ph type="sldNum" sz="quarter" idx="15"/>
          </p:nvPr>
        </p:nvSpPr>
        <p:spPr/>
        <p:txBody>
          <a:bodyPr rtlCol="0"/>
          <a:lstStyle/>
          <a:p>
            <a:fld id="{1E58A24A-6CEA-4DE7-BA84-55006A4BB057}" type="slidenum">
              <a:rPr lang="en-CA" smtClean="0"/>
              <a:pPr/>
              <a:t>‹#›</a:t>
            </a:fld>
            <a:endParaRPr lang="en-CA"/>
          </a:p>
        </p:txBody>
      </p:sp>
      <p:sp>
        <p:nvSpPr>
          <p:cNvPr id="23" name="Footer Placeholder 22"/>
          <p:cNvSpPr>
            <a:spLocks noGrp="1"/>
          </p:cNvSpPr>
          <p:nvPr>
            <p:ph type="ftr" sz="quarter" idx="16"/>
          </p:nvPr>
        </p:nvSpPr>
        <p:spPr/>
        <p:txBody>
          <a:bodyPr rtlCol="0"/>
          <a:lstStyle/>
          <a:p>
            <a:endParaRPr lang="en-CA"/>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traight Connector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Oval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le 1"/>
          <p:cNvSpPr>
            <a:spLocks noGrp="1"/>
          </p:cNvSpPr>
          <p:nvPr>
            <p:ph type="title"/>
          </p:nvPr>
        </p:nvSpPr>
        <p:spPr>
          <a:xfrm rot="5400000">
            <a:off x="3350133" y="3200400"/>
            <a:ext cx="6309360" cy="457200"/>
          </a:xfrm>
        </p:spPr>
        <p:txBody>
          <a:bodyPr anchor="b"/>
          <a:lstStyle>
            <a:lvl1pPr algn="l">
              <a:buNone/>
              <a:defRPr sz="2000" b="1"/>
            </a:lvl1pPr>
          </a:lstStyle>
          <a:p>
            <a:r>
              <a:rPr kumimoji="0" lang="en-US"/>
              <a:t>Click to edit Master title style</a:t>
            </a:r>
          </a:p>
        </p:txBody>
      </p:sp>
      <p:sp>
        <p:nvSpPr>
          <p:cNvPr id="3" name="Picture Placeholder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en-US"/>
              <a:t>Click icon to add picture</a:t>
            </a:r>
            <a:endParaRPr kumimoji="0" lang="en-US" dirty="0"/>
          </a:p>
        </p:txBody>
      </p:sp>
      <p:sp>
        <p:nvSpPr>
          <p:cNvPr id="4" name="Text Placeholder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10" name="Straight Connector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Rectangle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Straight Connector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Straight Connector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Straight Connector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Date Placeholder 16"/>
          <p:cNvSpPr>
            <a:spLocks noGrp="1"/>
          </p:cNvSpPr>
          <p:nvPr>
            <p:ph type="dt" sz="half" idx="10"/>
          </p:nvPr>
        </p:nvSpPr>
        <p:spPr/>
        <p:txBody>
          <a:bodyPr rtlCol="0"/>
          <a:lstStyle/>
          <a:p>
            <a:fld id="{7D0D0BB2-DAFA-40FE-9628-506B963D057D}" type="datetimeFigureOut">
              <a:rPr lang="en-CA" smtClean="0"/>
              <a:pPr/>
              <a:t>2019-06-03</a:t>
            </a:fld>
            <a:endParaRPr lang="en-CA"/>
          </a:p>
        </p:txBody>
      </p:sp>
      <p:sp>
        <p:nvSpPr>
          <p:cNvPr id="18" name="Slide Number Placeholder 17"/>
          <p:cNvSpPr>
            <a:spLocks noGrp="1"/>
          </p:cNvSpPr>
          <p:nvPr>
            <p:ph type="sldNum" sz="quarter" idx="11"/>
          </p:nvPr>
        </p:nvSpPr>
        <p:spPr/>
        <p:txBody>
          <a:bodyPr rtlCol="0"/>
          <a:lstStyle/>
          <a:p>
            <a:fld id="{1E58A24A-6CEA-4DE7-BA84-55006A4BB057}" type="slidenum">
              <a:rPr lang="en-CA" smtClean="0"/>
              <a:pPr/>
              <a:t>‹#›</a:t>
            </a:fld>
            <a:endParaRPr lang="en-CA"/>
          </a:p>
        </p:txBody>
      </p:sp>
      <p:sp>
        <p:nvSpPr>
          <p:cNvPr id="21" name="Footer Placeholder 20"/>
          <p:cNvSpPr>
            <a:spLocks noGrp="1"/>
          </p:cNvSpPr>
          <p:nvPr>
            <p:ph type="ftr" sz="quarter" idx="12"/>
          </p:nvPr>
        </p:nvSpPr>
        <p:spPr/>
        <p:txBody>
          <a:bodyPr rtlCol="0"/>
          <a:lstStyle/>
          <a:p>
            <a:endParaRPr lang="en-CA"/>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Straight Connector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Title Placeholder 21"/>
          <p:cNvSpPr>
            <a:spLocks noGrp="1"/>
          </p:cNvSpPr>
          <p:nvPr>
            <p:ph type="title"/>
          </p:nvPr>
        </p:nvSpPr>
        <p:spPr>
          <a:xfrm>
            <a:off x="457200" y="274638"/>
            <a:ext cx="7467600" cy="1143000"/>
          </a:xfrm>
          <a:prstGeom prst="rect">
            <a:avLst/>
          </a:prstGeom>
        </p:spPr>
        <p:txBody>
          <a:bodyPr vert="horz" anchor="b">
            <a:normAutofit/>
          </a:bodyPr>
          <a:lstStyle/>
          <a:p>
            <a:r>
              <a:rPr kumimoji="0" lang="en-US"/>
              <a:t>Click to edit Master title style</a:t>
            </a:r>
          </a:p>
        </p:txBody>
      </p:sp>
      <p:sp>
        <p:nvSpPr>
          <p:cNvPr id="13" name="Text Placeholder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7D0D0BB2-DAFA-40FE-9628-506B963D057D}" type="datetimeFigureOut">
              <a:rPr lang="en-CA" smtClean="0"/>
              <a:pPr/>
              <a:t>2019-06-03</a:t>
            </a:fld>
            <a:endParaRPr lang="en-CA"/>
          </a:p>
        </p:txBody>
      </p:sp>
      <p:sp>
        <p:nvSpPr>
          <p:cNvPr id="3" name="Footer Placeholder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en-CA"/>
          </a:p>
        </p:txBody>
      </p:sp>
      <p:sp>
        <p:nvSpPr>
          <p:cNvPr id="7" name="Straight Connector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Straight Connector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ectangle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Oval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Slide Number Placeholder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1E58A24A-6CEA-4DE7-BA84-55006A4BB057}" type="slidenum">
              <a:rPr lang="en-CA" smtClean="0"/>
              <a:pPr/>
              <a:t>‹#›</a:t>
            </a:fld>
            <a:endParaRPr lang="en-CA"/>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3" Type="http://schemas.openxmlformats.org/officeDocument/2006/relationships/image" Target="../media/image125.wmf"/><Relationship Id="rId18" Type="http://schemas.openxmlformats.org/officeDocument/2006/relationships/oleObject" Target="../embeddings/oleObject136.bin"/><Relationship Id="rId26" Type="http://schemas.openxmlformats.org/officeDocument/2006/relationships/oleObject" Target="../embeddings/oleObject140.bin"/><Relationship Id="rId39" Type="http://schemas.openxmlformats.org/officeDocument/2006/relationships/image" Target="../media/image138.wmf"/><Relationship Id="rId21" Type="http://schemas.openxmlformats.org/officeDocument/2006/relationships/image" Target="../media/image129.wmf"/><Relationship Id="rId34" Type="http://schemas.openxmlformats.org/officeDocument/2006/relationships/oleObject" Target="../embeddings/oleObject144.bin"/><Relationship Id="rId42" Type="http://schemas.openxmlformats.org/officeDocument/2006/relationships/oleObject" Target="../embeddings/oleObject148.bin"/><Relationship Id="rId47" Type="http://schemas.openxmlformats.org/officeDocument/2006/relationships/image" Target="../media/image142.wmf"/><Relationship Id="rId50" Type="http://schemas.openxmlformats.org/officeDocument/2006/relationships/oleObject" Target="../embeddings/oleObject152.bin"/><Relationship Id="rId55" Type="http://schemas.openxmlformats.org/officeDocument/2006/relationships/image" Target="../media/image146.wmf"/><Relationship Id="rId7" Type="http://schemas.openxmlformats.org/officeDocument/2006/relationships/image" Target="../media/image122.wmf"/><Relationship Id="rId12" Type="http://schemas.openxmlformats.org/officeDocument/2006/relationships/oleObject" Target="../embeddings/oleObject133.bin"/><Relationship Id="rId17" Type="http://schemas.openxmlformats.org/officeDocument/2006/relationships/image" Target="../media/image127.wmf"/><Relationship Id="rId25" Type="http://schemas.openxmlformats.org/officeDocument/2006/relationships/image" Target="../media/image131.wmf"/><Relationship Id="rId33" Type="http://schemas.openxmlformats.org/officeDocument/2006/relationships/image" Target="../media/image135.wmf"/><Relationship Id="rId38" Type="http://schemas.openxmlformats.org/officeDocument/2006/relationships/oleObject" Target="../embeddings/oleObject146.bin"/><Relationship Id="rId46" Type="http://schemas.openxmlformats.org/officeDocument/2006/relationships/oleObject" Target="../embeddings/oleObject150.bin"/><Relationship Id="rId2" Type="http://schemas.openxmlformats.org/officeDocument/2006/relationships/slideLayout" Target="../slideLayouts/slideLayout2.xml"/><Relationship Id="rId16" Type="http://schemas.openxmlformats.org/officeDocument/2006/relationships/oleObject" Target="../embeddings/oleObject135.bin"/><Relationship Id="rId20" Type="http://schemas.openxmlformats.org/officeDocument/2006/relationships/oleObject" Target="../embeddings/oleObject137.bin"/><Relationship Id="rId29" Type="http://schemas.openxmlformats.org/officeDocument/2006/relationships/image" Target="../media/image133.wmf"/><Relationship Id="rId41" Type="http://schemas.openxmlformats.org/officeDocument/2006/relationships/image" Target="../media/image139.wmf"/><Relationship Id="rId54" Type="http://schemas.openxmlformats.org/officeDocument/2006/relationships/oleObject" Target="../embeddings/oleObject154.bin"/><Relationship Id="rId1" Type="http://schemas.openxmlformats.org/officeDocument/2006/relationships/vmlDrawing" Target="../drawings/vmlDrawing9.vml"/><Relationship Id="rId6" Type="http://schemas.openxmlformats.org/officeDocument/2006/relationships/oleObject" Target="../embeddings/oleObject130.bin"/><Relationship Id="rId11" Type="http://schemas.openxmlformats.org/officeDocument/2006/relationships/image" Target="../media/image124.wmf"/><Relationship Id="rId24" Type="http://schemas.openxmlformats.org/officeDocument/2006/relationships/oleObject" Target="../embeddings/oleObject139.bin"/><Relationship Id="rId32" Type="http://schemas.openxmlformats.org/officeDocument/2006/relationships/oleObject" Target="../embeddings/oleObject143.bin"/><Relationship Id="rId37" Type="http://schemas.openxmlformats.org/officeDocument/2006/relationships/image" Target="../media/image137.wmf"/><Relationship Id="rId40" Type="http://schemas.openxmlformats.org/officeDocument/2006/relationships/oleObject" Target="../embeddings/oleObject147.bin"/><Relationship Id="rId45" Type="http://schemas.openxmlformats.org/officeDocument/2006/relationships/image" Target="../media/image141.wmf"/><Relationship Id="rId53" Type="http://schemas.openxmlformats.org/officeDocument/2006/relationships/image" Target="../media/image145.wmf"/><Relationship Id="rId58" Type="http://schemas.openxmlformats.org/officeDocument/2006/relationships/hyperlink" Target="http://www.bcmath.ca/" TargetMode="External"/><Relationship Id="rId5" Type="http://schemas.openxmlformats.org/officeDocument/2006/relationships/image" Target="../media/image121.wmf"/><Relationship Id="rId15" Type="http://schemas.openxmlformats.org/officeDocument/2006/relationships/image" Target="../media/image126.wmf"/><Relationship Id="rId23" Type="http://schemas.openxmlformats.org/officeDocument/2006/relationships/image" Target="../media/image130.wmf"/><Relationship Id="rId28" Type="http://schemas.openxmlformats.org/officeDocument/2006/relationships/oleObject" Target="../embeddings/oleObject141.bin"/><Relationship Id="rId36" Type="http://schemas.openxmlformats.org/officeDocument/2006/relationships/oleObject" Target="../embeddings/oleObject145.bin"/><Relationship Id="rId49" Type="http://schemas.openxmlformats.org/officeDocument/2006/relationships/image" Target="../media/image143.wmf"/><Relationship Id="rId57" Type="http://schemas.openxmlformats.org/officeDocument/2006/relationships/image" Target="../media/image147.wmf"/><Relationship Id="rId10" Type="http://schemas.openxmlformats.org/officeDocument/2006/relationships/oleObject" Target="../embeddings/oleObject132.bin"/><Relationship Id="rId19" Type="http://schemas.openxmlformats.org/officeDocument/2006/relationships/image" Target="../media/image128.wmf"/><Relationship Id="rId31" Type="http://schemas.openxmlformats.org/officeDocument/2006/relationships/image" Target="../media/image134.wmf"/><Relationship Id="rId44" Type="http://schemas.openxmlformats.org/officeDocument/2006/relationships/oleObject" Target="../embeddings/oleObject149.bin"/><Relationship Id="rId52" Type="http://schemas.openxmlformats.org/officeDocument/2006/relationships/oleObject" Target="../embeddings/oleObject153.bin"/><Relationship Id="rId4" Type="http://schemas.openxmlformats.org/officeDocument/2006/relationships/oleObject" Target="../embeddings/oleObject129.bin"/><Relationship Id="rId9" Type="http://schemas.openxmlformats.org/officeDocument/2006/relationships/image" Target="../media/image123.wmf"/><Relationship Id="rId14" Type="http://schemas.openxmlformats.org/officeDocument/2006/relationships/oleObject" Target="../embeddings/oleObject134.bin"/><Relationship Id="rId22" Type="http://schemas.openxmlformats.org/officeDocument/2006/relationships/oleObject" Target="../embeddings/oleObject138.bin"/><Relationship Id="rId27" Type="http://schemas.openxmlformats.org/officeDocument/2006/relationships/image" Target="../media/image132.wmf"/><Relationship Id="rId30" Type="http://schemas.openxmlformats.org/officeDocument/2006/relationships/oleObject" Target="../embeddings/oleObject142.bin"/><Relationship Id="rId35" Type="http://schemas.openxmlformats.org/officeDocument/2006/relationships/image" Target="../media/image136.wmf"/><Relationship Id="rId43" Type="http://schemas.openxmlformats.org/officeDocument/2006/relationships/image" Target="../media/image140.wmf"/><Relationship Id="rId48" Type="http://schemas.openxmlformats.org/officeDocument/2006/relationships/oleObject" Target="../embeddings/oleObject151.bin"/><Relationship Id="rId56" Type="http://schemas.openxmlformats.org/officeDocument/2006/relationships/oleObject" Target="../embeddings/oleObject155.bin"/><Relationship Id="rId8" Type="http://schemas.openxmlformats.org/officeDocument/2006/relationships/oleObject" Target="../embeddings/oleObject131.bin"/><Relationship Id="rId51" Type="http://schemas.openxmlformats.org/officeDocument/2006/relationships/image" Target="../media/image144.wmf"/><Relationship Id="rId3"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3" Type="http://schemas.openxmlformats.org/officeDocument/2006/relationships/oleObject" Target="../embeddings/oleObject160.bin"/><Relationship Id="rId18" Type="http://schemas.openxmlformats.org/officeDocument/2006/relationships/image" Target="../media/image152.wmf"/><Relationship Id="rId26" Type="http://schemas.openxmlformats.org/officeDocument/2006/relationships/image" Target="../media/image155.wmf"/><Relationship Id="rId39" Type="http://schemas.openxmlformats.org/officeDocument/2006/relationships/oleObject" Target="../embeddings/oleObject175.bin"/><Relationship Id="rId21" Type="http://schemas.openxmlformats.org/officeDocument/2006/relationships/oleObject" Target="../embeddings/oleObject164.bin"/><Relationship Id="rId34" Type="http://schemas.openxmlformats.org/officeDocument/2006/relationships/image" Target="../media/image159.wmf"/><Relationship Id="rId42" Type="http://schemas.openxmlformats.org/officeDocument/2006/relationships/oleObject" Target="../embeddings/oleObject177.bin"/><Relationship Id="rId47" Type="http://schemas.openxmlformats.org/officeDocument/2006/relationships/oleObject" Target="../embeddings/oleObject180.bin"/><Relationship Id="rId50" Type="http://schemas.openxmlformats.org/officeDocument/2006/relationships/image" Target="../media/image164.wmf"/><Relationship Id="rId55" Type="http://schemas.openxmlformats.org/officeDocument/2006/relationships/oleObject" Target="../embeddings/oleObject185.bin"/><Relationship Id="rId63" Type="http://schemas.openxmlformats.org/officeDocument/2006/relationships/oleObject" Target="../embeddings/oleObject189.bin"/><Relationship Id="rId68" Type="http://schemas.openxmlformats.org/officeDocument/2006/relationships/image" Target="../media/image173.wmf"/><Relationship Id="rId76" Type="http://schemas.openxmlformats.org/officeDocument/2006/relationships/image" Target="../media/image177.wmf"/><Relationship Id="rId84" Type="http://schemas.openxmlformats.org/officeDocument/2006/relationships/image" Target="../media/image181.wmf"/><Relationship Id="rId89" Type="http://schemas.openxmlformats.org/officeDocument/2006/relationships/oleObject" Target="../embeddings/oleObject202.bin"/><Relationship Id="rId7" Type="http://schemas.openxmlformats.org/officeDocument/2006/relationships/oleObject" Target="../embeddings/oleObject157.bin"/><Relationship Id="rId71" Type="http://schemas.openxmlformats.org/officeDocument/2006/relationships/oleObject" Target="../embeddings/oleObject193.bin"/><Relationship Id="rId92" Type="http://schemas.openxmlformats.org/officeDocument/2006/relationships/image" Target="../media/image185.wmf"/><Relationship Id="rId2" Type="http://schemas.openxmlformats.org/officeDocument/2006/relationships/slideLayout" Target="../slideLayouts/slideLayout2.xml"/><Relationship Id="rId16" Type="http://schemas.openxmlformats.org/officeDocument/2006/relationships/image" Target="../media/image151.wmf"/><Relationship Id="rId29" Type="http://schemas.openxmlformats.org/officeDocument/2006/relationships/oleObject" Target="../embeddings/oleObject169.bin"/><Relationship Id="rId11" Type="http://schemas.openxmlformats.org/officeDocument/2006/relationships/oleObject" Target="../embeddings/oleObject159.bin"/><Relationship Id="rId24" Type="http://schemas.openxmlformats.org/officeDocument/2006/relationships/image" Target="../media/image154.wmf"/><Relationship Id="rId32" Type="http://schemas.openxmlformats.org/officeDocument/2006/relationships/image" Target="../media/image158.wmf"/><Relationship Id="rId37" Type="http://schemas.openxmlformats.org/officeDocument/2006/relationships/oleObject" Target="../embeddings/oleObject174.bin"/><Relationship Id="rId40" Type="http://schemas.openxmlformats.org/officeDocument/2006/relationships/image" Target="../media/image161.wmf"/><Relationship Id="rId45" Type="http://schemas.openxmlformats.org/officeDocument/2006/relationships/oleObject" Target="../embeddings/oleObject179.bin"/><Relationship Id="rId53" Type="http://schemas.openxmlformats.org/officeDocument/2006/relationships/oleObject" Target="../embeddings/oleObject184.bin"/><Relationship Id="rId58" Type="http://schemas.openxmlformats.org/officeDocument/2006/relationships/image" Target="../media/image168.wmf"/><Relationship Id="rId66" Type="http://schemas.openxmlformats.org/officeDocument/2006/relationships/image" Target="../media/image172.wmf"/><Relationship Id="rId74" Type="http://schemas.openxmlformats.org/officeDocument/2006/relationships/image" Target="../media/image176.wmf"/><Relationship Id="rId79" Type="http://schemas.openxmlformats.org/officeDocument/2006/relationships/oleObject" Target="../embeddings/oleObject197.bin"/><Relationship Id="rId87" Type="http://schemas.openxmlformats.org/officeDocument/2006/relationships/oleObject" Target="../embeddings/oleObject201.bin"/><Relationship Id="rId5" Type="http://schemas.openxmlformats.org/officeDocument/2006/relationships/oleObject" Target="../embeddings/oleObject156.bin"/><Relationship Id="rId61" Type="http://schemas.openxmlformats.org/officeDocument/2006/relationships/oleObject" Target="../embeddings/oleObject188.bin"/><Relationship Id="rId82" Type="http://schemas.openxmlformats.org/officeDocument/2006/relationships/image" Target="../media/image180.wmf"/><Relationship Id="rId90" Type="http://schemas.openxmlformats.org/officeDocument/2006/relationships/image" Target="../media/image184.wmf"/><Relationship Id="rId95" Type="http://schemas.openxmlformats.org/officeDocument/2006/relationships/hyperlink" Target="http://www.bcmath.ca/" TargetMode="External"/><Relationship Id="rId19" Type="http://schemas.openxmlformats.org/officeDocument/2006/relationships/oleObject" Target="../embeddings/oleObject163.bin"/><Relationship Id="rId14" Type="http://schemas.openxmlformats.org/officeDocument/2006/relationships/image" Target="../media/image150.wmf"/><Relationship Id="rId22" Type="http://schemas.openxmlformats.org/officeDocument/2006/relationships/oleObject" Target="../embeddings/oleObject165.bin"/><Relationship Id="rId27" Type="http://schemas.openxmlformats.org/officeDocument/2006/relationships/oleObject" Target="../embeddings/oleObject168.bin"/><Relationship Id="rId30" Type="http://schemas.openxmlformats.org/officeDocument/2006/relationships/image" Target="../media/image157.wmf"/><Relationship Id="rId35" Type="http://schemas.openxmlformats.org/officeDocument/2006/relationships/oleObject" Target="../embeddings/oleObject172.bin"/><Relationship Id="rId43" Type="http://schemas.openxmlformats.org/officeDocument/2006/relationships/oleObject" Target="../embeddings/oleObject178.bin"/><Relationship Id="rId48" Type="http://schemas.openxmlformats.org/officeDocument/2006/relationships/oleObject" Target="../embeddings/oleObject181.bin"/><Relationship Id="rId56" Type="http://schemas.openxmlformats.org/officeDocument/2006/relationships/image" Target="../media/image167.wmf"/><Relationship Id="rId64" Type="http://schemas.openxmlformats.org/officeDocument/2006/relationships/image" Target="../media/image171.wmf"/><Relationship Id="rId69" Type="http://schemas.openxmlformats.org/officeDocument/2006/relationships/oleObject" Target="../embeddings/oleObject192.bin"/><Relationship Id="rId77" Type="http://schemas.openxmlformats.org/officeDocument/2006/relationships/oleObject" Target="../embeddings/oleObject196.bin"/><Relationship Id="rId8" Type="http://schemas.openxmlformats.org/officeDocument/2006/relationships/image" Target="../media/image122.wmf"/><Relationship Id="rId51" Type="http://schemas.openxmlformats.org/officeDocument/2006/relationships/oleObject" Target="../embeddings/oleObject183.bin"/><Relationship Id="rId72" Type="http://schemas.openxmlformats.org/officeDocument/2006/relationships/image" Target="../media/image175.wmf"/><Relationship Id="rId80" Type="http://schemas.openxmlformats.org/officeDocument/2006/relationships/image" Target="../media/image179.wmf"/><Relationship Id="rId85" Type="http://schemas.openxmlformats.org/officeDocument/2006/relationships/oleObject" Target="../embeddings/oleObject200.bin"/><Relationship Id="rId93" Type="http://schemas.openxmlformats.org/officeDocument/2006/relationships/oleObject" Target="../embeddings/oleObject204.bin"/><Relationship Id="rId3" Type="http://schemas.openxmlformats.org/officeDocument/2006/relationships/notesSlide" Target="../notesSlides/notesSlide11.xml"/><Relationship Id="rId12" Type="http://schemas.openxmlformats.org/officeDocument/2006/relationships/image" Target="../media/image149.wmf"/><Relationship Id="rId17" Type="http://schemas.openxmlformats.org/officeDocument/2006/relationships/oleObject" Target="../embeddings/oleObject162.bin"/><Relationship Id="rId25" Type="http://schemas.openxmlformats.org/officeDocument/2006/relationships/oleObject" Target="../embeddings/oleObject167.bin"/><Relationship Id="rId33" Type="http://schemas.openxmlformats.org/officeDocument/2006/relationships/oleObject" Target="../embeddings/oleObject171.bin"/><Relationship Id="rId38" Type="http://schemas.openxmlformats.org/officeDocument/2006/relationships/image" Target="../media/image160.wmf"/><Relationship Id="rId46" Type="http://schemas.openxmlformats.org/officeDocument/2006/relationships/image" Target="../media/image163.wmf"/><Relationship Id="rId59" Type="http://schemas.openxmlformats.org/officeDocument/2006/relationships/oleObject" Target="../embeddings/oleObject187.bin"/><Relationship Id="rId67" Type="http://schemas.openxmlformats.org/officeDocument/2006/relationships/oleObject" Target="../embeddings/oleObject191.bin"/><Relationship Id="rId20" Type="http://schemas.openxmlformats.org/officeDocument/2006/relationships/image" Target="../media/image153.wmf"/><Relationship Id="rId41" Type="http://schemas.openxmlformats.org/officeDocument/2006/relationships/oleObject" Target="../embeddings/oleObject176.bin"/><Relationship Id="rId54" Type="http://schemas.openxmlformats.org/officeDocument/2006/relationships/image" Target="../media/image166.wmf"/><Relationship Id="rId62" Type="http://schemas.openxmlformats.org/officeDocument/2006/relationships/image" Target="../media/image170.wmf"/><Relationship Id="rId70" Type="http://schemas.openxmlformats.org/officeDocument/2006/relationships/image" Target="../media/image174.wmf"/><Relationship Id="rId75" Type="http://schemas.openxmlformats.org/officeDocument/2006/relationships/oleObject" Target="../embeddings/oleObject195.bin"/><Relationship Id="rId83" Type="http://schemas.openxmlformats.org/officeDocument/2006/relationships/oleObject" Target="../embeddings/oleObject199.bin"/><Relationship Id="rId88" Type="http://schemas.openxmlformats.org/officeDocument/2006/relationships/image" Target="../media/image183.wmf"/><Relationship Id="rId91" Type="http://schemas.openxmlformats.org/officeDocument/2006/relationships/oleObject" Target="../embeddings/oleObject203.bin"/><Relationship Id="rId1" Type="http://schemas.openxmlformats.org/officeDocument/2006/relationships/vmlDrawing" Target="../drawings/vmlDrawing10.vml"/><Relationship Id="rId6" Type="http://schemas.openxmlformats.org/officeDocument/2006/relationships/image" Target="../media/image121.wmf"/><Relationship Id="rId15" Type="http://schemas.openxmlformats.org/officeDocument/2006/relationships/oleObject" Target="../embeddings/oleObject161.bin"/><Relationship Id="rId23" Type="http://schemas.openxmlformats.org/officeDocument/2006/relationships/oleObject" Target="../embeddings/oleObject166.bin"/><Relationship Id="rId28" Type="http://schemas.openxmlformats.org/officeDocument/2006/relationships/image" Target="../media/image156.wmf"/><Relationship Id="rId36" Type="http://schemas.openxmlformats.org/officeDocument/2006/relationships/oleObject" Target="../embeddings/oleObject173.bin"/><Relationship Id="rId49" Type="http://schemas.openxmlformats.org/officeDocument/2006/relationships/oleObject" Target="../embeddings/oleObject182.bin"/><Relationship Id="rId57" Type="http://schemas.openxmlformats.org/officeDocument/2006/relationships/oleObject" Target="../embeddings/oleObject186.bin"/><Relationship Id="rId10" Type="http://schemas.openxmlformats.org/officeDocument/2006/relationships/image" Target="../media/image148.wmf"/><Relationship Id="rId31" Type="http://schemas.openxmlformats.org/officeDocument/2006/relationships/oleObject" Target="../embeddings/oleObject170.bin"/><Relationship Id="rId44" Type="http://schemas.openxmlformats.org/officeDocument/2006/relationships/image" Target="../media/image162.wmf"/><Relationship Id="rId52" Type="http://schemas.openxmlformats.org/officeDocument/2006/relationships/image" Target="../media/image165.wmf"/><Relationship Id="rId60" Type="http://schemas.openxmlformats.org/officeDocument/2006/relationships/image" Target="../media/image169.wmf"/><Relationship Id="rId65" Type="http://schemas.openxmlformats.org/officeDocument/2006/relationships/oleObject" Target="../embeddings/oleObject190.bin"/><Relationship Id="rId73" Type="http://schemas.openxmlformats.org/officeDocument/2006/relationships/oleObject" Target="../embeddings/oleObject194.bin"/><Relationship Id="rId78" Type="http://schemas.openxmlformats.org/officeDocument/2006/relationships/image" Target="../media/image178.wmf"/><Relationship Id="rId81" Type="http://schemas.openxmlformats.org/officeDocument/2006/relationships/oleObject" Target="../embeddings/oleObject198.bin"/><Relationship Id="rId86" Type="http://schemas.openxmlformats.org/officeDocument/2006/relationships/image" Target="../media/image182.wmf"/><Relationship Id="rId94" Type="http://schemas.openxmlformats.org/officeDocument/2006/relationships/image" Target="../media/image186.wmf"/><Relationship Id="rId4" Type="http://schemas.openxmlformats.org/officeDocument/2006/relationships/image" Target="../media/image15.jpeg"/><Relationship Id="rId9" Type="http://schemas.openxmlformats.org/officeDocument/2006/relationships/oleObject" Target="../embeddings/oleObject158.bin"/></Relationships>
</file>

<file path=ppt/slides/_rels/slide12.xml.rels><?xml version="1.0" encoding="UTF-8" standalone="yes"?>
<Relationships xmlns="http://schemas.openxmlformats.org/package/2006/relationships"><Relationship Id="rId26" Type="http://schemas.openxmlformats.org/officeDocument/2006/relationships/oleObject" Target="../embeddings/oleObject217.bin"/><Relationship Id="rId117" Type="http://schemas.openxmlformats.org/officeDocument/2006/relationships/image" Target="../media/image175.wmf"/><Relationship Id="rId21" Type="http://schemas.openxmlformats.org/officeDocument/2006/relationships/oleObject" Target="../embeddings/oleObject214.bin"/><Relationship Id="rId42" Type="http://schemas.openxmlformats.org/officeDocument/2006/relationships/oleObject" Target="../embeddings/oleObject227.bin"/><Relationship Id="rId47" Type="http://schemas.openxmlformats.org/officeDocument/2006/relationships/oleObject" Target="../embeddings/oleObject230.bin"/><Relationship Id="rId63" Type="http://schemas.openxmlformats.org/officeDocument/2006/relationships/image" Target="../media/image171.wmf"/><Relationship Id="rId68" Type="http://schemas.openxmlformats.org/officeDocument/2006/relationships/oleObject" Target="../embeddings/oleObject241.bin"/><Relationship Id="rId84" Type="http://schemas.openxmlformats.org/officeDocument/2006/relationships/oleObject" Target="../embeddings/oleObject249.bin"/><Relationship Id="rId89" Type="http://schemas.openxmlformats.org/officeDocument/2006/relationships/image" Target="../media/image196.wmf"/><Relationship Id="rId112" Type="http://schemas.openxmlformats.org/officeDocument/2006/relationships/oleObject" Target="../embeddings/oleObject263.bin"/><Relationship Id="rId16" Type="http://schemas.openxmlformats.org/officeDocument/2006/relationships/oleObject" Target="../embeddings/oleObject211.bin"/><Relationship Id="rId107" Type="http://schemas.openxmlformats.org/officeDocument/2006/relationships/image" Target="../media/image205.wmf"/><Relationship Id="rId11" Type="http://schemas.openxmlformats.org/officeDocument/2006/relationships/image" Target="../media/image149.wmf"/><Relationship Id="rId24" Type="http://schemas.openxmlformats.org/officeDocument/2006/relationships/oleObject" Target="../embeddings/oleObject216.bin"/><Relationship Id="rId32" Type="http://schemas.openxmlformats.org/officeDocument/2006/relationships/oleObject" Target="../embeddings/oleObject220.bin"/><Relationship Id="rId37" Type="http://schemas.openxmlformats.org/officeDocument/2006/relationships/image" Target="../media/image160.wmf"/><Relationship Id="rId40" Type="http://schemas.openxmlformats.org/officeDocument/2006/relationships/oleObject" Target="../embeddings/oleObject225.bin"/><Relationship Id="rId45" Type="http://schemas.openxmlformats.org/officeDocument/2006/relationships/image" Target="../media/image163.wmf"/><Relationship Id="rId53" Type="http://schemas.openxmlformats.org/officeDocument/2006/relationships/image" Target="../media/image166.wmf"/><Relationship Id="rId58" Type="http://schemas.openxmlformats.org/officeDocument/2006/relationships/oleObject" Target="../embeddings/oleObject236.bin"/><Relationship Id="rId66" Type="http://schemas.openxmlformats.org/officeDocument/2006/relationships/oleObject" Target="../embeddings/oleObject240.bin"/><Relationship Id="rId74" Type="http://schemas.openxmlformats.org/officeDocument/2006/relationships/oleObject" Target="../embeddings/oleObject244.bin"/><Relationship Id="rId79" Type="http://schemas.openxmlformats.org/officeDocument/2006/relationships/image" Target="../media/image191.wmf"/><Relationship Id="rId87" Type="http://schemas.openxmlformats.org/officeDocument/2006/relationships/image" Target="../media/image195.wmf"/><Relationship Id="rId102" Type="http://schemas.openxmlformats.org/officeDocument/2006/relationships/oleObject" Target="../embeddings/oleObject258.bin"/><Relationship Id="rId110" Type="http://schemas.openxmlformats.org/officeDocument/2006/relationships/oleObject" Target="../embeddings/oleObject262.bin"/><Relationship Id="rId115" Type="http://schemas.openxmlformats.org/officeDocument/2006/relationships/image" Target="../media/image174.wmf"/><Relationship Id="rId5" Type="http://schemas.openxmlformats.org/officeDocument/2006/relationships/image" Target="../media/image121.wmf"/><Relationship Id="rId61" Type="http://schemas.openxmlformats.org/officeDocument/2006/relationships/image" Target="../media/image170.wmf"/><Relationship Id="rId82" Type="http://schemas.openxmlformats.org/officeDocument/2006/relationships/oleObject" Target="../embeddings/oleObject248.bin"/><Relationship Id="rId90" Type="http://schemas.openxmlformats.org/officeDocument/2006/relationships/oleObject" Target="../embeddings/oleObject252.bin"/><Relationship Id="rId95" Type="http://schemas.openxmlformats.org/officeDocument/2006/relationships/image" Target="../media/image199.wmf"/><Relationship Id="rId19" Type="http://schemas.openxmlformats.org/officeDocument/2006/relationships/image" Target="../media/image153.wmf"/><Relationship Id="rId14" Type="http://schemas.openxmlformats.org/officeDocument/2006/relationships/oleObject" Target="../embeddings/oleObject210.bin"/><Relationship Id="rId22" Type="http://schemas.openxmlformats.org/officeDocument/2006/relationships/oleObject" Target="../embeddings/oleObject215.bin"/><Relationship Id="rId27" Type="http://schemas.openxmlformats.org/officeDocument/2006/relationships/image" Target="../media/image156.wmf"/><Relationship Id="rId30" Type="http://schemas.openxmlformats.org/officeDocument/2006/relationships/oleObject" Target="../embeddings/oleObject219.bin"/><Relationship Id="rId35" Type="http://schemas.openxmlformats.org/officeDocument/2006/relationships/oleObject" Target="../embeddings/oleObject222.bin"/><Relationship Id="rId43" Type="http://schemas.openxmlformats.org/officeDocument/2006/relationships/image" Target="../media/image162.wmf"/><Relationship Id="rId48" Type="http://schemas.openxmlformats.org/officeDocument/2006/relationships/oleObject" Target="../embeddings/oleObject231.bin"/><Relationship Id="rId56" Type="http://schemas.openxmlformats.org/officeDocument/2006/relationships/oleObject" Target="../embeddings/oleObject235.bin"/><Relationship Id="rId64" Type="http://schemas.openxmlformats.org/officeDocument/2006/relationships/oleObject" Target="../embeddings/oleObject239.bin"/><Relationship Id="rId69" Type="http://schemas.openxmlformats.org/officeDocument/2006/relationships/image" Target="../media/image176.wmf"/><Relationship Id="rId77" Type="http://schemas.openxmlformats.org/officeDocument/2006/relationships/image" Target="../media/image190.wmf"/><Relationship Id="rId100" Type="http://schemas.openxmlformats.org/officeDocument/2006/relationships/oleObject" Target="../embeddings/oleObject257.bin"/><Relationship Id="rId105" Type="http://schemas.openxmlformats.org/officeDocument/2006/relationships/image" Target="../media/image204.wmf"/><Relationship Id="rId113" Type="http://schemas.openxmlformats.org/officeDocument/2006/relationships/image" Target="../media/image208.wmf"/><Relationship Id="rId118" Type="http://schemas.openxmlformats.org/officeDocument/2006/relationships/hyperlink" Target="http://www.bcmath.ca/" TargetMode="External"/><Relationship Id="rId8" Type="http://schemas.openxmlformats.org/officeDocument/2006/relationships/oleObject" Target="../embeddings/oleObject207.bin"/><Relationship Id="rId51" Type="http://schemas.openxmlformats.org/officeDocument/2006/relationships/image" Target="../media/image165.wmf"/><Relationship Id="rId72" Type="http://schemas.openxmlformats.org/officeDocument/2006/relationships/oleObject" Target="../embeddings/oleObject243.bin"/><Relationship Id="rId80" Type="http://schemas.openxmlformats.org/officeDocument/2006/relationships/oleObject" Target="../embeddings/oleObject247.bin"/><Relationship Id="rId85" Type="http://schemas.openxmlformats.org/officeDocument/2006/relationships/image" Target="../media/image194.wmf"/><Relationship Id="rId93" Type="http://schemas.openxmlformats.org/officeDocument/2006/relationships/image" Target="../media/image198.wmf"/><Relationship Id="rId98" Type="http://schemas.openxmlformats.org/officeDocument/2006/relationships/oleObject" Target="../embeddings/oleObject256.bin"/><Relationship Id="rId3" Type="http://schemas.openxmlformats.org/officeDocument/2006/relationships/notesSlide" Target="../notesSlides/notesSlide12.xml"/><Relationship Id="rId12" Type="http://schemas.openxmlformats.org/officeDocument/2006/relationships/oleObject" Target="../embeddings/oleObject209.bin"/><Relationship Id="rId17" Type="http://schemas.openxmlformats.org/officeDocument/2006/relationships/image" Target="../media/image152.wmf"/><Relationship Id="rId25" Type="http://schemas.openxmlformats.org/officeDocument/2006/relationships/image" Target="../media/image155.wmf"/><Relationship Id="rId33" Type="http://schemas.openxmlformats.org/officeDocument/2006/relationships/image" Target="../media/image159.wmf"/><Relationship Id="rId38" Type="http://schemas.openxmlformats.org/officeDocument/2006/relationships/oleObject" Target="../embeddings/oleObject224.bin"/><Relationship Id="rId46" Type="http://schemas.openxmlformats.org/officeDocument/2006/relationships/oleObject" Target="../embeddings/oleObject229.bin"/><Relationship Id="rId59" Type="http://schemas.openxmlformats.org/officeDocument/2006/relationships/image" Target="../media/image169.wmf"/><Relationship Id="rId67" Type="http://schemas.openxmlformats.org/officeDocument/2006/relationships/image" Target="../media/image173.wmf"/><Relationship Id="rId103" Type="http://schemas.openxmlformats.org/officeDocument/2006/relationships/image" Target="../media/image203.wmf"/><Relationship Id="rId108" Type="http://schemas.openxmlformats.org/officeDocument/2006/relationships/oleObject" Target="../embeddings/oleObject261.bin"/><Relationship Id="rId116" Type="http://schemas.openxmlformats.org/officeDocument/2006/relationships/oleObject" Target="../embeddings/oleObject265.bin"/><Relationship Id="rId20" Type="http://schemas.openxmlformats.org/officeDocument/2006/relationships/oleObject" Target="../embeddings/oleObject213.bin"/><Relationship Id="rId41" Type="http://schemas.openxmlformats.org/officeDocument/2006/relationships/oleObject" Target="../embeddings/oleObject226.bin"/><Relationship Id="rId54" Type="http://schemas.openxmlformats.org/officeDocument/2006/relationships/oleObject" Target="../embeddings/oleObject234.bin"/><Relationship Id="rId62" Type="http://schemas.openxmlformats.org/officeDocument/2006/relationships/oleObject" Target="../embeddings/oleObject238.bin"/><Relationship Id="rId70" Type="http://schemas.openxmlformats.org/officeDocument/2006/relationships/oleObject" Target="../embeddings/oleObject242.bin"/><Relationship Id="rId75" Type="http://schemas.openxmlformats.org/officeDocument/2006/relationships/image" Target="../media/image189.wmf"/><Relationship Id="rId83" Type="http://schemas.openxmlformats.org/officeDocument/2006/relationships/image" Target="../media/image193.wmf"/><Relationship Id="rId88" Type="http://schemas.openxmlformats.org/officeDocument/2006/relationships/oleObject" Target="../embeddings/oleObject251.bin"/><Relationship Id="rId91" Type="http://schemas.openxmlformats.org/officeDocument/2006/relationships/image" Target="../media/image197.wmf"/><Relationship Id="rId96" Type="http://schemas.openxmlformats.org/officeDocument/2006/relationships/oleObject" Target="../embeddings/oleObject255.bin"/><Relationship Id="rId111" Type="http://schemas.openxmlformats.org/officeDocument/2006/relationships/image" Target="../media/image207.wmf"/><Relationship Id="rId1" Type="http://schemas.openxmlformats.org/officeDocument/2006/relationships/vmlDrawing" Target="../drawings/vmlDrawing11.vml"/><Relationship Id="rId6" Type="http://schemas.openxmlformats.org/officeDocument/2006/relationships/oleObject" Target="../embeddings/oleObject206.bin"/><Relationship Id="rId15" Type="http://schemas.openxmlformats.org/officeDocument/2006/relationships/image" Target="../media/image151.wmf"/><Relationship Id="rId23" Type="http://schemas.openxmlformats.org/officeDocument/2006/relationships/image" Target="../media/image154.wmf"/><Relationship Id="rId28" Type="http://schemas.openxmlformats.org/officeDocument/2006/relationships/oleObject" Target="../embeddings/oleObject218.bin"/><Relationship Id="rId36" Type="http://schemas.openxmlformats.org/officeDocument/2006/relationships/oleObject" Target="../embeddings/oleObject223.bin"/><Relationship Id="rId49" Type="http://schemas.openxmlformats.org/officeDocument/2006/relationships/image" Target="../media/image164.wmf"/><Relationship Id="rId57" Type="http://schemas.openxmlformats.org/officeDocument/2006/relationships/image" Target="../media/image168.wmf"/><Relationship Id="rId106" Type="http://schemas.openxmlformats.org/officeDocument/2006/relationships/oleObject" Target="../embeddings/oleObject260.bin"/><Relationship Id="rId114" Type="http://schemas.openxmlformats.org/officeDocument/2006/relationships/oleObject" Target="../embeddings/oleObject264.bin"/><Relationship Id="rId10" Type="http://schemas.openxmlformats.org/officeDocument/2006/relationships/oleObject" Target="../embeddings/oleObject208.bin"/><Relationship Id="rId31" Type="http://schemas.openxmlformats.org/officeDocument/2006/relationships/image" Target="../media/image158.wmf"/><Relationship Id="rId44" Type="http://schemas.openxmlformats.org/officeDocument/2006/relationships/oleObject" Target="../embeddings/oleObject228.bin"/><Relationship Id="rId52" Type="http://schemas.openxmlformats.org/officeDocument/2006/relationships/oleObject" Target="../embeddings/oleObject233.bin"/><Relationship Id="rId60" Type="http://schemas.openxmlformats.org/officeDocument/2006/relationships/oleObject" Target="../embeddings/oleObject237.bin"/><Relationship Id="rId65" Type="http://schemas.openxmlformats.org/officeDocument/2006/relationships/image" Target="../media/image172.wmf"/><Relationship Id="rId73" Type="http://schemas.openxmlformats.org/officeDocument/2006/relationships/image" Target="../media/image188.wmf"/><Relationship Id="rId78" Type="http://schemas.openxmlformats.org/officeDocument/2006/relationships/oleObject" Target="../embeddings/oleObject246.bin"/><Relationship Id="rId81" Type="http://schemas.openxmlformats.org/officeDocument/2006/relationships/image" Target="../media/image192.wmf"/><Relationship Id="rId86" Type="http://schemas.openxmlformats.org/officeDocument/2006/relationships/oleObject" Target="../embeddings/oleObject250.bin"/><Relationship Id="rId94" Type="http://schemas.openxmlformats.org/officeDocument/2006/relationships/oleObject" Target="../embeddings/oleObject254.bin"/><Relationship Id="rId99" Type="http://schemas.openxmlformats.org/officeDocument/2006/relationships/image" Target="../media/image201.wmf"/><Relationship Id="rId101" Type="http://schemas.openxmlformats.org/officeDocument/2006/relationships/image" Target="../media/image202.wmf"/><Relationship Id="rId4" Type="http://schemas.openxmlformats.org/officeDocument/2006/relationships/oleObject" Target="../embeddings/oleObject205.bin"/><Relationship Id="rId9" Type="http://schemas.openxmlformats.org/officeDocument/2006/relationships/image" Target="../media/image148.wmf"/><Relationship Id="rId13" Type="http://schemas.openxmlformats.org/officeDocument/2006/relationships/image" Target="../media/image150.wmf"/><Relationship Id="rId18" Type="http://schemas.openxmlformats.org/officeDocument/2006/relationships/oleObject" Target="../embeddings/oleObject212.bin"/><Relationship Id="rId39" Type="http://schemas.openxmlformats.org/officeDocument/2006/relationships/image" Target="../media/image161.wmf"/><Relationship Id="rId109" Type="http://schemas.openxmlformats.org/officeDocument/2006/relationships/image" Target="../media/image206.wmf"/><Relationship Id="rId34" Type="http://schemas.openxmlformats.org/officeDocument/2006/relationships/oleObject" Target="../embeddings/oleObject221.bin"/><Relationship Id="rId50" Type="http://schemas.openxmlformats.org/officeDocument/2006/relationships/oleObject" Target="../embeddings/oleObject232.bin"/><Relationship Id="rId55" Type="http://schemas.openxmlformats.org/officeDocument/2006/relationships/image" Target="../media/image167.wmf"/><Relationship Id="rId76" Type="http://schemas.openxmlformats.org/officeDocument/2006/relationships/oleObject" Target="../embeddings/oleObject245.bin"/><Relationship Id="rId97" Type="http://schemas.openxmlformats.org/officeDocument/2006/relationships/image" Target="../media/image200.wmf"/><Relationship Id="rId104" Type="http://schemas.openxmlformats.org/officeDocument/2006/relationships/oleObject" Target="../embeddings/oleObject259.bin"/><Relationship Id="rId7" Type="http://schemas.openxmlformats.org/officeDocument/2006/relationships/image" Target="../media/image122.wmf"/><Relationship Id="rId71" Type="http://schemas.openxmlformats.org/officeDocument/2006/relationships/image" Target="../media/image187.wmf"/><Relationship Id="rId92" Type="http://schemas.openxmlformats.org/officeDocument/2006/relationships/oleObject" Target="../embeddings/oleObject253.bin"/><Relationship Id="rId2" Type="http://schemas.openxmlformats.org/officeDocument/2006/relationships/slideLayout" Target="../slideLayouts/slideLayout2.xml"/><Relationship Id="rId29" Type="http://schemas.openxmlformats.org/officeDocument/2006/relationships/image" Target="../media/image157.wmf"/></Relationships>
</file>

<file path=ppt/slides/_rels/slide13.xml.rels><?xml version="1.0" encoding="UTF-8" standalone="yes"?>
<Relationships xmlns="http://schemas.openxmlformats.org/package/2006/relationships"><Relationship Id="rId3" Type="http://schemas.openxmlformats.org/officeDocument/2006/relationships/image" Target="../media/image209.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3" Type="http://schemas.openxmlformats.org/officeDocument/2006/relationships/image" Target="../media/image214.wmf"/><Relationship Id="rId18" Type="http://schemas.openxmlformats.org/officeDocument/2006/relationships/oleObject" Target="../embeddings/oleObject273.bin"/><Relationship Id="rId26" Type="http://schemas.openxmlformats.org/officeDocument/2006/relationships/oleObject" Target="../embeddings/oleObject277.bin"/><Relationship Id="rId39" Type="http://schemas.openxmlformats.org/officeDocument/2006/relationships/image" Target="../media/image227.wmf"/><Relationship Id="rId3" Type="http://schemas.openxmlformats.org/officeDocument/2006/relationships/notesSlide" Target="../notesSlides/notesSlide15.xml"/><Relationship Id="rId21" Type="http://schemas.openxmlformats.org/officeDocument/2006/relationships/image" Target="../media/image218.wmf"/><Relationship Id="rId34" Type="http://schemas.openxmlformats.org/officeDocument/2006/relationships/oleObject" Target="../embeddings/oleObject281.bin"/><Relationship Id="rId42" Type="http://schemas.openxmlformats.org/officeDocument/2006/relationships/oleObject" Target="../embeddings/oleObject285.bin"/><Relationship Id="rId47" Type="http://schemas.openxmlformats.org/officeDocument/2006/relationships/image" Target="../media/image230.wmf"/><Relationship Id="rId7" Type="http://schemas.openxmlformats.org/officeDocument/2006/relationships/image" Target="../media/image211.wmf"/><Relationship Id="rId12" Type="http://schemas.openxmlformats.org/officeDocument/2006/relationships/oleObject" Target="../embeddings/oleObject270.bin"/><Relationship Id="rId17" Type="http://schemas.openxmlformats.org/officeDocument/2006/relationships/image" Target="../media/image216.wmf"/><Relationship Id="rId25" Type="http://schemas.openxmlformats.org/officeDocument/2006/relationships/image" Target="../media/image220.wmf"/><Relationship Id="rId33" Type="http://schemas.openxmlformats.org/officeDocument/2006/relationships/image" Target="../media/image224.wmf"/><Relationship Id="rId38" Type="http://schemas.openxmlformats.org/officeDocument/2006/relationships/oleObject" Target="../embeddings/oleObject283.bin"/><Relationship Id="rId46" Type="http://schemas.openxmlformats.org/officeDocument/2006/relationships/oleObject" Target="../embeddings/oleObject288.bin"/><Relationship Id="rId2" Type="http://schemas.openxmlformats.org/officeDocument/2006/relationships/slideLayout" Target="../slideLayouts/slideLayout2.xml"/><Relationship Id="rId16" Type="http://schemas.openxmlformats.org/officeDocument/2006/relationships/oleObject" Target="../embeddings/oleObject272.bin"/><Relationship Id="rId20" Type="http://schemas.openxmlformats.org/officeDocument/2006/relationships/oleObject" Target="../embeddings/oleObject274.bin"/><Relationship Id="rId29" Type="http://schemas.openxmlformats.org/officeDocument/2006/relationships/image" Target="../media/image222.wmf"/><Relationship Id="rId41" Type="http://schemas.openxmlformats.org/officeDocument/2006/relationships/image" Target="../media/image228.wmf"/><Relationship Id="rId1" Type="http://schemas.openxmlformats.org/officeDocument/2006/relationships/vmlDrawing" Target="../drawings/vmlDrawing12.vml"/><Relationship Id="rId6" Type="http://schemas.openxmlformats.org/officeDocument/2006/relationships/oleObject" Target="../embeddings/oleObject267.bin"/><Relationship Id="rId11" Type="http://schemas.openxmlformats.org/officeDocument/2006/relationships/image" Target="../media/image213.wmf"/><Relationship Id="rId24" Type="http://schemas.openxmlformats.org/officeDocument/2006/relationships/oleObject" Target="../embeddings/oleObject276.bin"/><Relationship Id="rId32" Type="http://schemas.openxmlformats.org/officeDocument/2006/relationships/oleObject" Target="../embeddings/oleObject280.bin"/><Relationship Id="rId37" Type="http://schemas.openxmlformats.org/officeDocument/2006/relationships/image" Target="../media/image226.wmf"/><Relationship Id="rId40" Type="http://schemas.openxmlformats.org/officeDocument/2006/relationships/oleObject" Target="../embeddings/oleObject284.bin"/><Relationship Id="rId45" Type="http://schemas.openxmlformats.org/officeDocument/2006/relationships/image" Target="../media/image229.wmf"/><Relationship Id="rId5" Type="http://schemas.openxmlformats.org/officeDocument/2006/relationships/image" Target="../media/image210.wmf"/><Relationship Id="rId15" Type="http://schemas.openxmlformats.org/officeDocument/2006/relationships/image" Target="../media/image215.wmf"/><Relationship Id="rId23" Type="http://schemas.openxmlformats.org/officeDocument/2006/relationships/image" Target="../media/image219.wmf"/><Relationship Id="rId28" Type="http://schemas.openxmlformats.org/officeDocument/2006/relationships/oleObject" Target="../embeddings/oleObject278.bin"/><Relationship Id="rId36" Type="http://schemas.openxmlformats.org/officeDocument/2006/relationships/oleObject" Target="../embeddings/oleObject282.bin"/><Relationship Id="rId49" Type="http://schemas.openxmlformats.org/officeDocument/2006/relationships/image" Target="../media/image231.wmf"/><Relationship Id="rId10" Type="http://schemas.openxmlformats.org/officeDocument/2006/relationships/oleObject" Target="../embeddings/oleObject269.bin"/><Relationship Id="rId19" Type="http://schemas.openxmlformats.org/officeDocument/2006/relationships/image" Target="../media/image217.wmf"/><Relationship Id="rId31" Type="http://schemas.openxmlformats.org/officeDocument/2006/relationships/image" Target="../media/image223.wmf"/><Relationship Id="rId44" Type="http://schemas.openxmlformats.org/officeDocument/2006/relationships/oleObject" Target="../embeddings/oleObject287.bin"/><Relationship Id="rId4" Type="http://schemas.openxmlformats.org/officeDocument/2006/relationships/oleObject" Target="../embeddings/oleObject266.bin"/><Relationship Id="rId9" Type="http://schemas.openxmlformats.org/officeDocument/2006/relationships/image" Target="../media/image212.wmf"/><Relationship Id="rId14" Type="http://schemas.openxmlformats.org/officeDocument/2006/relationships/oleObject" Target="../embeddings/oleObject271.bin"/><Relationship Id="rId22" Type="http://schemas.openxmlformats.org/officeDocument/2006/relationships/oleObject" Target="../embeddings/oleObject275.bin"/><Relationship Id="rId27" Type="http://schemas.openxmlformats.org/officeDocument/2006/relationships/image" Target="../media/image221.wmf"/><Relationship Id="rId30" Type="http://schemas.openxmlformats.org/officeDocument/2006/relationships/oleObject" Target="../embeddings/oleObject279.bin"/><Relationship Id="rId35" Type="http://schemas.openxmlformats.org/officeDocument/2006/relationships/image" Target="../media/image225.wmf"/><Relationship Id="rId43" Type="http://schemas.openxmlformats.org/officeDocument/2006/relationships/oleObject" Target="../embeddings/oleObject286.bin"/><Relationship Id="rId48" Type="http://schemas.openxmlformats.org/officeDocument/2006/relationships/oleObject" Target="../embeddings/oleObject289.bin"/><Relationship Id="rId8" Type="http://schemas.openxmlformats.org/officeDocument/2006/relationships/oleObject" Target="../embeddings/oleObject268.bin"/></Relationships>
</file>

<file path=ppt/slides/_rels/slide16.xml.rels><?xml version="1.0" encoding="UTF-8" standalone="yes"?>
<Relationships xmlns="http://schemas.openxmlformats.org/package/2006/relationships"><Relationship Id="rId8" Type="http://schemas.openxmlformats.org/officeDocument/2006/relationships/oleObject" Target="../embeddings/oleObject292.bin"/><Relationship Id="rId13" Type="http://schemas.openxmlformats.org/officeDocument/2006/relationships/image" Target="../media/image214.wmf"/><Relationship Id="rId18" Type="http://schemas.openxmlformats.org/officeDocument/2006/relationships/oleObject" Target="../embeddings/oleObject297.bin"/><Relationship Id="rId26" Type="http://schemas.openxmlformats.org/officeDocument/2006/relationships/oleObject" Target="../embeddings/oleObject301.bin"/><Relationship Id="rId39" Type="http://schemas.openxmlformats.org/officeDocument/2006/relationships/image" Target="../media/image237.wmf"/><Relationship Id="rId3" Type="http://schemas.openxmlformats.org/officeDocument/2006/relationships/notesSlide" Target="../notesSlides/notesSlide16.xml"/><Relationship Id="rId21" Type="http://schemas.openxmlformats.org/officeDocument/2006/relationships/image" Target="../media/image218.wmf"/><Relationship Id="rId34" Type="http://schemas.openxmlformats.org/officeDocument/2006/relationships/oleObject" Target="../embeddings/oleObject305.bin"/><Relationship Id="rId7" Type="http://schemas.openxmlformats.org/officeDocument/2006/relationships/image" Target="../media/image211.wmf"/><Relationship Id="rId12" Type="http://schemas.openxmlformats.org/officeDocument/2006/relationships/oleObject" Target="../embeddings/oleObject294.bin"/><Relationship Id="rId17" Type="http://schemas.openxmlformats.org/officeDocument/2006/relationships/image" Target="../media/image216.wmf"/><Relationship Id="rId25" Type="http://schemas.openxmlformats.org/officeDocument/2006/relationships/image" Target="../media/image232.wmf"/><Relationship Id="rId33" Type="http://schemas.openxmlformats.org/officeDocument/2006/relationships/image" Target="../media/image234.wmf"/><Relationship Id="rId38" Type="http://schemas.openxmlformats.org/officeDocument/2006/relationships/oleObject" Target="../embeddings/oleObject307.bin"/><Relationship Id="rId2" Type="http://schemas.openxmlformats.org/officeDocument/2006/relationships/slideLayout" Target="../slideLayouts/slideLayout2.xml"/><Relationship Id="rId16" Type="http://schemas.openxmlformats.org/officeDocument/2006/relationships/oleObject" Target="../embeddings/oleObject296.bin"/><Relationship Id="rId20" Type="http://schemas.openxmlformats.org/officeDocument/2006/relationships/oleObject" Target="../embeddings/oleObject298.bin"/><Relationship Id="rId29" Type="http://schemas.openxmlformats.org/officeDocument/2006/relationships/image" Target="../media/image233.wmf"/><Relationship Id="rId1" Type="http://schemas.openxmlformats.org/officeDocument/2006/relationships/vmlDrawing" Target="../drawings/vmlDrawing13.vml"/><Relationship Id="rId6" Type="http://schemas.openxmlformats.org/officeDocument/2006/relationships/oleObject" Target="../embeddings/oleObject291.bin"/><Relationship Id="rId11" Type="http://schemas.openxmlformats.org/officeDocument/2006/relationships/image" Target="../media/image213.wmf"/><Relationship Id="rId24" Type="http://schemas.openxmlformats.org/officeDocument/2006/relationships/oleObject" Target="../embeddings/oleObject300.bin"/><Relationship Id="rId32" Type="http://schemas.openxmlformats.org/officeDocument/2006/relationships/oleObject" Target="../embeddings/oleObject304.bin"/><Relationship Id="rId37" Type="http://schemas.openxmlformats.org/officeDocument/2006/relationships/image" Target="../media/image236.wmf"/><Relationship Id="rId5" Type="http://schemas.openxmlformats.org/officeDocument/2006/relationships/image" Target="../media/image210.wmf"/><Relationship Id="rId15" Type="http://schemas.openxmlformats.org/officeDocument/2006/relationships/image" Target="../media/image215.wmf"/><Relationship Id="rId23" Type="http://schemas.openxmlformats.org/officeDocument/2006/relationships/image" Target="../media/image219.wmf"/><Relationship Id="rId28" Type="http://schemas.openxmlformats.org/officeDocument/2006/relationships/oleObject" Target="../embeddings/oleObject302.bin"/><Relationship Id="rId36" Type="http://schemas.openxmlformats.org/officeDocument/2006/relationships/oleObject" Target="../embeddings/oleObject306.bin"/><Relationship Id="rId10" Type="http://schemas.openxmlformats.org/officeDocument/2006/relationships/oleObject" Target="../embeddings/oleObject293.bin"/><Relationship Id="rId19" Type="http://schemas.openxmlformats.org/officeDocument/2006/relationships/image" Target="../media/image217.wmf"/><Relationship Id="rId31" Type="http://schemas.openxmlformats.org/officeDocument/2006/relationships/image" Target="../media/image223.wmf"/><Relationship Id="rId4" Type="http://schemas.openxmlformats.org/officeDocument/2006/relationships/oleObject" Target="../embeddings/oleObject290.bin"/><Relationship Id="rId9" Type="http://schemas.openxmlformats.org/officeDocument/2006/relationships/image" Target="../media/image212.wmf"/><Relationship Id="rId14" Type="http://schemas.openxmlformats.org/officeDocument/2006/relationships/oleObject" Target="../embeddings/oleObject295.bin"/><Relationship Id="rId22" Type="http://schemas.openxmlformats.org/officeDocument/2006/relationships/oleObject" Target="../embeddings/oleObject299.bin"/><Relationship Id="rId27" Type="http://schemas.openxmlformats.org/officeDocument/2006/relationships/image" Target="../media/image221.wmf"/><Relationship Id="rId30" Type="http://schemas.openxmlformats.org/officeDocument/2006/relationships/oleObject" Target="../embeddings/oleObject303.bin"/><Relationship Id="rId35" Type="http://schemas.openxmlformats.org/officeDocument/2006/relationships/image" Target="../media/image235.wmf"/></Relationships>
</file>

<file path=ppt/slides/_rels/slide17.xml.rels><?xml version="1.0" encoding="UTF-8" standalone="yes"?>
<Relationships xmlns="http://schemas.openxmlformats.org/package/2006/relationships"><Relationship Id="rId3" Type="http://schemas.openxmlformats.org/officeDocument/2006/relationships/image" Target="../media/image240.png"/><Relationship Id="rId7" Type="http://schemas.openxmlformats.org/officeDocument/2006/relationships/image" Target="../media/image239.wmf"/><Relationship Id="rId2" Type="http://schemas.openxmlformats.org/officeDocument/2006/relationships/slideLayout" Target="../slideLayouts/slideLayout2.xml"/><Relationship Id="rId1" Type="http://schemas.openxmlformats.org/officeDocument/2006/relationships/vmlDrawing" Target="../drawings/vmlDrawing14.vml"/><Relationship Id="rId6" Type="http://schemas.openxmlformats.org/officeDocument/2006/relationships/oleObject" Target="../embeddings/oleObject309.bin"/><Relationship Id="rId5" Type="http://schemas.openxmlformats.org/officeDocument/2006/relationships/image" Target="../media/image238.wmf"/><Relationship Id="rId4" Type="http://schemas.openxmlformats.org/officeDocument/2006/relationships/oleObject" Target="../embeddings/oleObject308.bin"/></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hyperlink" Target="http://www.bcmath.ca/" TargetMode="External"/><Relationship Id="rId5" Type="http://schemas.openxmlformats.org/officeDocument/2006/relationships/image" Target="../media/image2.wmf"/><Relationship Id="rId4" Type="http://schemas.openxmlformats.org/officeDocument/2006/relationships/oleObject" Target="../embeddings/oleObject1.bin"/></Relationships>
</file>

<file path=ppt/slides/_rels/slide20.xml.rels><?xml version="1.0" encoding="UTF-8" standalone="yes"?>
<Relationships xmlns="http://schemas.openxmlformats.org/package/2006/relationships"><Relationship Id="rId8" Type="http://schemas.openxmlformats.org/officeDocument/2006/relationships/oleObject" Target="../embeddings/oleObject312.bin"/><Relationship Id="rId13" Type="http://schemas.openxmlformats.org/officeDocument/2006/relationships/image" Target="../media/image245.wmf"/><Relationship Id="rId18" Type="http://schemas.openxmlformats.org/officeDocument/2006/relationships/oleObject" Target="../embeddings/oleObject318.bin"/><Relationship Id="rId26" Type="http://schemas.openxmlformats.org/officeDocument/2006/relationships/oleObject" Target="../embeddings/oleObject324.bin"/><Relationship Id="rId3" Type="http://schemas.openxmlformats.org/officeDocument/2006/relationships/notesSlide" Target="../notesSlides/notesSlide18.xml"/><Relationship Id="rId21" Type="http://schemas.openxmlformats.org/officeDocument/2006/relationships/oleObject" Target="../embeddings/oleObject320.bin"/><Relationship Id="rId34" Type="http://schemas.openxmlformats.org/officeDocument/2006/relationships/image" Target="../media/image252.wmf"/><Relationship Id="rId7" Type="http://schemas.openxmlformats.org/officeDocument/2006/relationships/image" Target="../media/image242.wmf"/><Relationship Id="rId12" Type="http://schemas.openxmlformats.org/officeDocument/2006/relationships/oleObject" Target="../embeddings/oleObject314.bin"/><Relationship Id="rId17" Type="http://schemas.openxmlformats.org/officeDocument/2006/relationships/oleObject" Target="../embeddings/oleObject317.bin"/><Relationship Id="rId25" Type="http://schemas.openxmlformats.org/officeDocument/2006/relationships/image" Target="../media/image248.wmf"/><Relationship Id="rId33" Type="http://schemas.openxmlformats.org/officeDocument/2006/relationships/oleObject" Target="../embeddings/oleObject328.bin"/><Relationship Id="rId2" Type="http://schemas.openxmlformats.org/officeDocument/2006/relationships/slideLayout" Target="../slideLayouts/slideLayout2.xml"/><Relationship Id="rId16" Type="http://schemas.openxmlformats.org/officeDocument/2006/relationships/oleObject" Target="../embeddings/oleObject316.bin"/><Relationship Id="rId20" Type="http://schemas.openxmlformats.org/officeDocument/2006/relationships/image" Target="../media/image247.wmf"/><Relationship Id="rId29" Type="http://schemas.openxmlformats.org/officeDocument/2006/relationships/image" Target="../media/image250.wmf"/><Relationship Id="rId1" Type="http://schemas.openxmlformats.org/officeDocument/2006/relationships/vmlDrawing" Target="../drawings/vmlDrawing15.vml"/><Relationship Id="rId6" Type="http://schemas.openxmlformats.org/officeDocument/2006/relationships/oleObject" Target="../embeddings/oleObject311.bin"/><Relationship Id="rId11" Type="http://schemas.openxmlformats.org/officeDocument/2006/relationships/image" Target="../media/image244.wmf"/><Relationship Id="rId24" Type="http://schemas.openxmlformats.org/officeDocument/2006/relationships/oleObject" Target="../embeddings/oleObject323.bin"/><Relationship Id="rId32" Type="http://schemas.openxmlformats.org/officeDocument/2006/relationships/oleObject" Target="../embeddings/oleObject327.bin"/><Relationship Id="rId5" Type="http://schemas.openxmlformats.org/officeDocument/2006/relationships/image" Target="../media/image241.wmf"/><Relationship Id="rId15" Type="http://schemas.openxmlformats.org/officeDocument/2006/relationships/image" Target="../media/image246.wmf"/><Relationship Id="rId23" Type="http://schemas.openxmlformats.org/officeDocument/2006/relationships/oleObject" Target="../embeddings/oleObject322.bin"/><Relationship Id="rId28" Type="http://schemas.openxmlformats.org/officeDocument/2006/relationships/oleObject" Target="../embeddings/oleObject325.bin"/><Relationship Id="rId10" Type="http://schemas.openxmlformats.org/officeDocument/2006/relationships/oleObject" Target="../embeddings/oleObject313.bin"/><Relationship Id="rId19" Type="http://schemas.openxmlformats.org/officeDocument/2006/relationships/oleObject" Target="../embeddings/oleObject319.bin"/><Relationship Id="rId31" Type="http://schemas.openxmlformats.org/officeDocument/2006/relationships/image" Target="../media/image251.wmf"/><Relationship Id="rId4" Type="http://schemas.openxmlformats.org/officeDocument/2006/relationships/oleObject" Target="../embeddings/oleObject310.bin"/><Relationship Id="rId9" Type="http://schemas.openxmlformats.org/officeDocument/2006/relationships/image" Target="../media/image243.wmf"/><Relationship Id="rId14" Type="http://schemas.openxmlformats.org/officeDocument/2006/relationships/oleObject" Target="../embeddings/oleObject315.bin"/><Relationship Id="rId22" Type="http://schemas.openxmlformats.org/officeDocument/2006/relationships/oleObject" Target="../embeddings/oleObject321.bin"/><Relationship Id="rId27" Type="http://schemas.openxmlformats.org/officeDocument/2006/relationships/image" Target="../media/image249.wmf"/><Relationship Id="rId30" Type="http://schemas.openxmlformats.org/officeDocument/2006/relationships/oleObject" Target="../embeddings/oleObject326.bin"/><Relationship Id="rId35" Type="http://schemas.openxmlformats.org/officeDocument/2006/relationships/oleObject" Target="../embeddings/oleObject329.bin"/></Relationships>
</file>

<file path=ppt/slides/_rels/slide21.xml.rels><?xml version="1.0" encoding="UTF-8" standalone="yes"?>
<Relationships xmlns="http://schemas.openxmlformats.org/package/2006/relationships"><Relationship Id="rId26" Type="http://schemas.openxmlformats.org/officeDocument/2006/relationships/image" Target="../media/image250.wmf"/><Relationship Id="rId117" Type="http://schemas.openxmlformats.org/officeDocument/2006/relationships/oleObject" Target="../embeddings/oleObject407.bin"/><Relationship Id="rId21" Type="http://schemas.openxmlformats.org/officeDocument/2006/relationships/oleObject" Target="../embeddings/oleObject340.bin"/><Relationship Id="rId42" Type="http://schemas.openxmlformats.org/officeDocument/2006/relationships/oleObject" Target="../embeddings/oleObject354.bin"/><Relationship Id="rId47" Type="http://schemas.openxmlformats.org/officeDocument/2006/relationships/oleObject" Target="../embeddings/oleObject357.bin"/><Relationship Id="rId63" Type="http://schemas.openxmlformats.org/officeDocument/2006/relationships/oleObject" Target="../embeddings/oleObject369.bin"/><Relationship Id="rId68" Type="http://schemas.openxmlformats.org/officeDocument/2006/relationships/oleObject" Target="../embeddings/oleObject374.bin"/><Relationship Id="rId84" Type="http://schemas.openxmlformats.org/officeDocument/2006/relationships/image" Target="../media/image272.wmf"/><Relationship Id="rId89" Type="http://schemas.openxmlformats.org/officeDocument/2006/relationships/image" Target="../media/image274.wmf"/><Relationship Id="rId112" Type="http://schemas.openxmlformats.org/officeDocument/2006/relationships/oleObject" Target="../embeddings/oleObject404.bin"/><Relationship Id="rId133" Type="http://schemas.openxmlformats.org/officeDocument/2006/relationships/image" Target="../media/image288.wmf"/><Relationship Id="rId138" Type="http://schemas.openxmlformats.org/officeDocument/2006/relationships/image" Target="../media/image290.wmf"/><Relationship Id="rId16" Type="http://schemas.openxmlformats.org/officeDocument/2006/relationships/oleObject" Target="../embeddings/oleObject336.bin"/><Relationship Id="rId107" Type="http://schemas.openxmlformats.org/officeDocument/2006/relationships/image" Target="../media/image280.wmf"/><Relationship Id="rId11" Type="http://schemas.openxmlformats.org/officeDocument/2006/relationships/image" Target="../media/image247.wmf"/><Relationship Id="rId32" Type="http://schemas.openxmlformats.org/officeDocument/2006/relationships/oleObject" Target="../embeddings/oleObject347.bin"/><Relationship Id="rId37" Type="http://schemas.openxmlformats.org/officeDocument/2006/relationships/oleObject" Target="../embeddings/oleObject351.bin"/><Relationship Id="rId53" Type="http://schemas.openxmlformats.org/officeDocument/2006/relationships/oleObject" Target="../embeddings/oleObject361.bin"/><Relationship Id="rId58" Type="http://schemas.openxmlformats.org/officeDocument/2006/relationships/image" Target="../media/image265.wmf"/><Relationship Id="rId74" Type="http://schemas.openxmlformats.org/officeDocument/2006/relationships/oleObject" Target="../embeddings/oleObject377.bin"/><Relationship Id="rId79" Type="http://schemas.openxmlformats.org/officeDocument/2006/relationships/oleObject" Target="../embeddings/oleObject381.bin"/><Relationship Id="rId102" Type="http://schemas.openxmlformats.org/officeDocument/2006/relationships/oleObject" Target="../embeddings/oleObject397.bin"/><Relationship Id="rId123" Type="http://schemas.openxmlformats.org/officeDocument/2006/relationships/oleObject" Target="../embeddings/oleObject411.bin"/><Relationship Id="rId128" Type="http://schemas.openxmlformats.org/officeDocument/2006/relationships/oleObject" Target="../embeddings/oleObject414.bin"/><Relationship Id="rId5" Type="http://schemas.openxmlformats.org/officeDocument/2006/relationships/image" Target="../media/image241.wmf"/><Relationship Id="rId90" Type="http://schemas.openxmlformats.org/officeDocument/2006/relationships/oleObject" Target="../embeddings/oleObject388.bin"/><Relationship Id="rId95" Type="http://schemas.openxmlformats.org/officeDocument/2006/relationships/image" Target="../media/image277.wmf"/><Relationship Id="rId22" Type="http://schemas.openxmlformats.org/officeDocument/2006/relationships/image" Target="../media/image255.wmf"/><Relationship Id="rId27" Type="http://schemas.openxmlformats.org/officeDocument/2006/relationships/oleObject" Target="../embeddings/oleObject343.bin"/><Relationship Id="rId43" Type="http://schemas.openxmlformats.org/officeDocument/2006/relationships/oleObject" Target="../embeddings/oleObject355.bin"/><Relationship Id="rId48" Type="http://schemas.openxmlformats.org/officeDocument/2006/relationships/oleObject" Target="../embeddings/oleObject358.bin"/><Relationship Id="rId64" Type="http://schemas.openxmlformats.org/officeDocument/2006/relationships/oleObject" Target="../embeddings/oleObject370.bin"/><Relationship Id="rId69" Type="http://schemas.openxmlformats.org/officeDocument/2006/relationships/image" Target="../media/image267.wmf"/><Relationship Id="rId113" Type="http://schemas.openxmlformats.org/officeDocument/2006/relationships/oleObject" Target="../embeddings/oleObject405.bin"/><Relationship Id="rId118" Type="http://schemas.openxmlformats.org/officeDocument/2006/relationships/image" Target="../media/image283.wmf"/><Relationship Id="rId134" Type="http://schemas.openxmlformats.org/officeDocument/2006/relationships/oleObject" Target="../embeddings/oleObject418.bin"/><Relationship Id="rId139" Type="http://schemas.openxmlformats.org/officeDocument/2006/relationships/oleObject" Target="../embeddings/oleObject421.bin"/><Relationship Id="rId8" Type="http://schemas.openxmlformats.org/officeDocument/2006/relationships/oleObject" Target="../embeddings/oleObject332.bin"/><Relationship Id="rId51" Type="http://schemas.openxmlformats.org/officeDocument/2006/relationships/image" Target="../media/image264.wmf"/><Relationship Id="rId72" Type="http://schemas.openxmlformats.org/officeDocument/2006/relationships/oleObject" Target="../embeddings/oleObject376.bin"/><Relationship Id="rId80" Type="http://schemas.openxmlformats.org/officeDocument/2006/relationships/oleObject" Target="../embeddings/oleObject382.bin"/><Relationship Id="rId85" Type="http://schemas.openxmlformats.org/officeDocument/2006/relationships/oleObject" Target="../embeddings/oleObject385.bin"/><Relationship Id="rId93" Type="http://schemas.openxmlformats.org/officeDocument/2006/relationships/image" Target="../media/image276.wmf"/><Relationship Id="rId98" Type="http://schemas.openxmlformats.org/officeDocument/2006/relationships/oleObject" Target="../embeddings/oleObject393.bin"/><Relationship Id="rId121" Type="http://schemas.openxmlformats.org/officeDocument/2006/relationships/oleObject" Target="../embeddings/oleObject410.bin"/><Relationship Id="rId3" Type="http://schemas.openxmlformats.org/officeDocument/2006/relationships/notesSlide" Target="../notesSlides/notesSlide19.xml"/><Relationship Id="rId12" Type="http://schemas.openxmlformats.org/officeDocument/2006/relationships/oleObject" Target="../embeddings/oleObject334.bin"/><Relationship Id="rId17" Type="http://schemas.openxmlformats.org/officeDocument/2006/relationships/oleObject" Target="../embeddings/oleObject337.bin"/><Relationship Id="rId25" Type="http://schemas.openxmlformats.org/officeDocument/2006/relationships/oleObject" Target="../embeddings/oleObject342.bin"/><Relationship Id="rId33" Type="http://schemas.openxmlformats.org/officeDocument/2006/relationships/oleObject" Target="../embeddings/oleObject348.bin"/><Relationship Id="rId38" Type="http://schemas.openxmlformats.org/officeDocument/2006/relationships/image" Target="../media/image259.wmf"/><Relationship Id="rId46" Type="http://schemas.openxmlformats.org/officeDocument/2006/relationships/image" Target="../media/image262.wmf"/><Relationship Id="rId59" Type="http://schemas.openxmlformats.org/officeDocument/2006/relationships/oleObject" Target="../embeddings/oleObject366.bin"/><Relationship Id="rId67" Type="http://schemas.openxmlformats.org/officeDocument/2006/relationships/oleObject" Target="../embeddings/oleObject373.bin"/><Relationship Id="rId103" Type="http://schemas.openxmlformats.org/officeDocument/2006/relationships/image" Target="../media/image278.wmf"/><Relationship Id="rId108" Type="http://schemas.openxmlformats.org/officeDocument/2006/relationships/oleObject" Target="../embeddings/oleObject400.bin"/><Relationship Id="rId116" Type="http://schemas.openxmlformats.org/officeDocument/2006/relationships/image" Target="../media/image282.wmf"/><Relationship Id="rId124" Type="http://schemas.openxmlformats.org/officeDocument/2006/relationships/image" Target="../media/image285.wmf"/><Relationship Id="rId129" Type="http://schemas.openxmlformats.org/officeDocument/2006/relationships/image" Target="../media/image287.wmf"/><Relationship Id="rId137" Type="http://schemas.openxmlformats.org/officeDocument/2006/relationships/oleObject" Target="../embeddings/oleObject420.bin"/><Relationship Id="rId20" Type="http://schemas.openxmlformats.org/officeDocument/2006/relationships/image" Target="../media/image254.wmf"/><Relationship Id="rId41" Type="http://schemas.openxmlformats.org/officeDocument/2006/relationships/oleObject" Target="../embeddings/oleObject353.bin"/><Relationship Id="rId54" Type="http://schemas.openxmlformats.org/officeDocument/2006/relationships/oleObject" Target="../embeddings/oleObject362.bin"/><Relationship Id="rId62" Type="http://schemas.openxmlformats.org/officeDocument/2006/relationships/oleObject" Target="../embeddings/oleObject368.bin"/><Relationship Id="rId70" Type="http://schemas.openxmlformats.org/officeDocument/2006/relationships/oleObject" Target="../embeddings/oleObject375.bin"/><Relationship Id="rId75" Type="http://schemas.openxmlformats.org/officeDocument/2006/relationships/image" Target="../media/image270.wmf"/><Relationship Id="rId83" Type="http://schemas.openxmlformats.org/officeDocument/2006/relationships/oleObject" Target="../embeddings/oleObject384.bin"/><Relationship Id="rId88" Type="http://schemas.openxmlformats.org/officeDocument/2006/relationships/oleObject" Target="../embeddings/oleObject387.bin"/><Relationship Id="rId91" Type="http://schemas.openxmlformats.org/officeDocument/2006/relationships/image" Target="../media/image275.wmf"/><Relationship Id="rId96" Type="http://schemas.openxmlformats.org/officeDocument/2006/relationships/oleObject" Target="../embeddings/oleObject391.bin"/><Relationship Id="rId111" Type="http://schemas.openxmlformats.org/officeDocument/2006/relationships/oleObject" Target="../embeddings/oleObject403.bin"/><Relationship Id="rId132" Type="http://schemas.openxmlformats.org/officeDocument/2006/relationships/oleObject" Target="../embeddings/oleObject417.bin"/><Relationship Id="rId140" Type="http://schemas.openxmlformats.org/officeDocument/2006/relationships/image" Target="../media/image291.wmf"/><Relationship Id="rId1" Type="http://schemas.openxmlformats.org/officeDocument/2006/relationships/vmlDrawing" Target="../drawings/vmlDrawing16.vml"/><Relationship Id="rId6" Type="http://schemas.openxmlformats.org/officeDocument/2006/relationships/oleObject" Target="../embeddings/oleObject331.bin"/><Relationship Id="rId15" Type="http://schemas.openxmlformats.org/officeDocument/2006/relationships/image" Target="../media/image244.wmf"/><Relationship Id="rId23" Type="http://schemas.openxmlformats.org/officeDocument/2006/relationships/oleObject" Target="../embeddings/oleObject341.bin"/><Relationship Id="rId28" Type="http://schemas.openxmlformats.org/officeDocument/2006/relationships/image" Target="../media/image257.wmf"/><Relationship Id="rId36" Type="http://schemas.openxmlformats.org/officeDocument/2006/relationships/oleObject" Target="../embeddings/oleObject350.bin"/><Relationship Id="rId49" Type="http://schemas.openxmlformats.org/officeDocument/2006/relationships/image" Target="../media/image263.wmf"/><Relationship Id="rId57" Type="http://schemas.openxmlformats.org/officeDocument/2006/relationships/oleObject" Target="../embeddings/oleObject365.bin"/><Relationship Id="rId106" Type="http://schemas.openxmlformats.org/officeDocument/2006/relationships/oleObject" Target="../embeddings/oleObject399.bin"/><Relationship Id="rId114" Type="http://schemas.openxmlformats.org/officeDocument/2006/relationships/image" Target="../media/image281.wmf"/><Relationship Id="rId119" Type="http://schemas.openxmlformats.org/officeDocument/2006/relationships/oleObject" Target="../embeddings/oleObject408.bin"/><Relationship Id="rId127" Type="http://schemas.openxmlformats.org/officeDocument/2006/relationships/image" Target="../media/image286.wmf"/><Relationship Id="rId10" Type="http://schemas.openxmlformats.org/officeDocument/2006/relationships/oleObject" Target="../embeddings/oleObject333.bin"/><Relationship Id="rId31" Type="http://schemas.openxmlformats.org/officeDocument/2006/relationships/oleObject" Target="../embeddings/oleObject346.bin"/><Relationship Id="rId44" Type="http://schemas.openxmlformats.org/officeDocument/2006/relationships/image" Target="../media/image261.wmf"/><Relationship Id="rId52" Type="http://schemas.openxmlformats.org/officeDocument/2006/relationships/oleObject" Target="../embeddings/oleObject360.bin"/><Relationship Id="rId60" Type="http://schemas.openxmlformats.org/officeDocument/2006/relationships/image" Target="../media/image266.wmf"/><Relationship Id="rId65" Type="http://schemas.openxmlformats.org/officeDocument/2006/relationships/oleObject" Target="../embeddings/oleObject371.bin"/><Relationship Id="rId73" Type="http://schemas.openxmlformats.org/officeDocument/2006/relationships/image" Target="../media/image269.wmf"/><Relationship Id="rId78" Type="http://schemas.openxmlformats.org/officeDocument/2006/relationships/oleObject" Target="../embeddings/oleObject380.bin"/><Relationship Id="rId81" Type="http://schemas.openxmlformats.org/officeDocument/2006/relationships/oleObject" Target="../embeddings/oleObject383.bin"/><Relationship Id="rId86" Type="http://schemas.openxmlformats.org/officeDocument/2006/relationships/oleObject" Target="../embeddings/oleObject386.bin"/><Relationship Id="rId94" Type="http://schemas.openxmlformats.org/officeDocument/2006/relationships/oleObject" Target="../embeddings/oleObject390.bin"/><Relationship Id="rId99" Type="http://schemas.openxmlformats.org/officeDocument/2006/relationships/oleObject" Target="../embeddings/oleObject394.bin"/><Relationship Id="rId101" Type="http://schemas.openxmlformats.org/officeDocument/2006/relationships/oleObject" Target="../embeddings/oleObject396.bin"/><Relationship Id="rId122" Type="http://schemas.openxmlformats.org/officeDocument/2006/relationships/image" Target="../media/image284.wmf"/><Relationship Id="rId130" Type="http://schemas.openxmlformats.org/officeDocument/2006/relationships/oleObject" Target="../embeddings/oleObject415.bin"/><Relationship Id="rId135" Type="http://schemas.openxmlformats.org/officeDocument/2006/relationships/image" Target="../media/image289.wmf"/><Relationship Id="rId4" Type="http://schemas.openxmlformats.org/officeDocument/2006/relationships/oleObject" Target="../embeddings/oleObject330.bin"/><Relationship Id="rId9" Type="http://schemas.openxmlformats.org/officeDocument/2006/relationships/image" Target="../media/image243.wmf"/><Relationship Id="rId13" Type="http://schemas.openxmlformats.org/officeDocument/2006/relationships/image" Target="../media/image253.wmf"/><Relationship Id="rId18" Type="http://schemas.openxmlformats.org/officeDocument/2006/relationships/oleObject" Target="../embeddings/oleObject338.bin"/><Relationship Id="rId39" Type="http://schemas.openxmlformats.org/officeDocument/2006/relationships/oleObject" Target="../embeddings/oleObject352.bin"/><Relationship Id="rId109" Type="http://schemas.openxmlformats.org/officeDocument/2006/relationships/oleObject" Target="../embeddings/oleObject401.bin"/><Relationship Id="rId34" Type="http://schemas.openxmlformats.org/officeDocument/2006/relationships/image" Target="../media/image258.wmf"/><Relationship Id="rId50" Type="http://schemas.openxmlformats.org/officeDocument/2006/relationships/oleObject" Target="../embeddings/oleObject359.bin"/><Relationship Id="rId55" Type="http://schemas.openxmlformats.org/officeDocument/2006/relationships/oleObject" Target="../embeddings/oleObject363.bin"/><Relationship Id="rId76" Type="http://schemas.openxmlformats.org/officeDocument/2006/relationships/oleObject" Target="../embeddings/oleObject378.bin"/><Relationship Id="rId97" Type="http://schemas.openxmlformats.org/officeDocument/2006/relationships/oleObject" Target="../embeddings/oleObject392.bin"/><Relationship Id="rId104" Type="http://schemas.openxmlformats.org/officeDocument/2006/relationships/oleObject" Target="../embeddings/oleObject398.bin"/><Relationship Id="rId120" Type="http://schemas.openxmlformats.org/officeDocument/2006/relationships/oleObject" Target="../embeddings/oleObject409.bin"/><Relationship Id="rId125" Type="http://schemas.openxmlformats.org/officeDocument/2006/relationships/oleObject" Target="../embeddings/oleObject412.bin"/><Relationship Id="rId7" Type="http://schemas.openxmlformats.org/officeDocument/2006/relationships/image" Target="../media/image242.wmf"/><Relationship Id="rId71" Type="http://schemas.openxmlformats.org/officeDocument/2006/relationships/image" Target="../media/image268.wmf"/><Relationship Id="rId92" Type="http://schemas.openxmlformats.org/officeDocument/2006/relationships/oleObject" Target="../embeddings/oleObject389.bin"/><Relationship Id="rId2" Type="http://schemas.openxmlformats.org/officeDocument/2006/relationships/slideLayout" Target="../slideLayouts/slideLayout2.xml"/><Relationship Id="rId29" Type="http://schemas.openxmlformats.org/officeDocument/2006/relationships/oleObject" Target="../embeddings/oleObject344.bin"/><Relationship Id="rId24" Type="http://schemas.openxmlformats.org/officeDocument/2006/relationships/image" Target="../media/image256.wmf"/><Relationship Id="rId40" Type="http://schemas.openxmlformats.org/officeDocument/2006/relationships/image" Target="../media/image260.wmf"/><Relationship Id="rId45" Type="http://schemas.openxmlformats.org/officeDocument/2006/relationships/oleObject" Target="../embeddings/oleObject356.bin"/><Relationship Id="rId66" Type="http://schemas.openxmlformats.org/officeDocument/2006/relationships/oleObject" Target="../embeddings/oleObject372.bin"/><Relationship Id="rId87" Type="http://schemas.openxmlformats.org/officeDocument/2006/relationships/image" Target="../media/image273.wmf"/><Relationship Id="rId110" Type="http://schemas.openxmlformats.org/officeDocument/2006/relationships/oleObject" Target="../embeddings/oleObject402.bin"/><Relationship Id="rId115" Type="http://schemas.openxmlformats.org/officeDocument/2006/relationships/oleObject" Target="../embeddings/oleObject406.bin"/><Relationship Id="rId131" Type="http://schemas.openxmlformats.org/officeDocument/2006/relationships/oleObject" Target="../embeddings/oleObject416.bin"/><Relationship Id="rId136" Type="http://schemas.openxmlformats.org/officeDocument/2006/relationships/oleObject" Target="../embeddings/oleObject419.bin"/><Relationship Id="rId61" Type="http://schemas.openxmlformats.org/officeDocument/2006/relationships/oleObject" Target="../embeddings/oleObject367.bin"/><Relationship Id="rId82" Type="http://schemas.openxmlformats.org/officeDocument/2006/relationships/image" Target="../media/image271.wmf"/><Relationship Id="rId19" Type="http://schemas.openxmlformats.org/officeDocument/2006/relationships/oleObject" Target="../embeddings/oleObject339.bin"/><Relationship Id="rId14" Type="http://schemas.openxmlformats.org/officeDocument/2006/relationships/oleObject" Target="../embeddings/oleObject335.bin"/><Relationship Id="rId30" Type="http://schemas.openxmlformats.org/officeDocument/2006/relationships/oleObject" Target="../embeddings/oleObject345.bin"/><Relationship Id="rId35" Type="http://schemas.openxmlformats.org/officeDocument/2006/relationships/oleObject" Target="../embeddings/oleObject349.bin"/><Relationship Id="rId56" Type="http://schemas.openxmlformats.org/officeDocument/2006/relationships/oleObject" Target="../embeddings/oleObject364.bin"/><Relationship Id="rId77" Type="http://schemas.openxmlformats.org/officeDocument/2006/relationships/oleObject" Target="../embeddings/oleObject379.bin"/><Relationship Id="rId100" Type="http://schemas.openxmlformats.org/officeDocument/2006/relationships/oleObject" Target="../embeddings/oleObject395.bin"/><Relationship Id="rId105" Type="http://schemas.openxmlformats.org/officeDocument/2006/relationships/image" Target="../media/image279.wmf"/><Relationship Id="rId126" Type="http://schemas.openxmlformats.org/officeDocument/2006/relationships/oleObject" Target="../embeddings/oleObject413.bin"/></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8" Type="http://schemas.openxmlformats.org/officeDocument/2006/relationships/oleObject" Target="../embeddings/oleObject4.bin"/><Relationship Id="rId13" Type="http://schemas.openxmlformats.org/officeDocument/2006/relationships/image" Target="../media/image7.wmf"/><Relationship Id="rId18" Type="http://schemas.openxmlformats.org/officeDocument/2006/relationships/oleObject" Target="../embeddings/oleObject9.bin"/><Relationship Id="rId3" Type="http://schemas.openxmlformats.org/officeDocument/2006/relationships/notesSlide" Target="../notesSlides/notesSlide3.xml"/><Relationship Id="rId7" Type="http://schemas.openxmlformats.org/officeDocument/2006/relationships/image" Target="../media/image4.wmf"/><Relationship Id="rId12" Type="http://schemas.openxmlformats.org/officeDocument/2006/relationships/oleObject" Target="../embeddings/oleObject6.bin"/><Relationship Id="rId17" Type="http://schemas.openxmlformats.org/officeDocument/2006/relationships/image" Target="../media/image9.wmf"/><Relationship Id="rId2" Type="http://schemas.openxmlformats.org/officeDocument/2006/relationships/slideLayout" Target="../slideLayouts/slideLayout2.xml"/><Relationship Id="rId16" Type="http://schemas.openxmlformats.org/officeDocument/2006/relationships/oleObject" Target="../embeddings/oleObject8.bin"/><Relationship Id="rId1" Type="http://schemas.openxmlformats.org/officeDocument/2006/relationships/vmlDrawing" Target="../drawings/vmlDrawing2.vml"/><Relationship Id="rId6" Type="http://schemas.openxmlformats.org/officeDocument/2006/relationships/oleObject" Target="../embeddings/oleObject3.bin"/><Relationship Id="rId11" Type="http://schemas.openxmlformats.org/officeDocument/2006/relationships/image" Target="../media/image6.wmf"/><Relationship Id="rId5" Type="http://schemas.openxmlformats.org/officeDocument/2006/relationships/image" Target="../media/image3.wmf"/><Relationship Id="rId15" Type="http://schemas.openxmlformats.org/officeDocument/2006/relationships/image" Target="../media/image8.wmf"/><Relationship Id="rId10" Type="http://schemas.openxmlformats.org/officeDocument/2006/relationships/oleObject" Target="../embeddings/oleObject5.bin"/><Relationship Id="rId19" Type="http://schemas.openxmlformats.org/officeDocument/2006/relationships/image" Target="../media/image10.wmf"/><Relationship Id="rId4" Type="http://schemas.openxmlformats.org/officeDocument/2006/relationships/oleObject" Target="../embeddings/oleObject2.bin"/><Relationship Id="rId9" Type="http://schemas.openxmlformats.org/officeDocument/2006/relationships/image" Target="../media/image5.wmf"/><Relationship Id="rId14" Type="http://schemas.openxmlformats.org/officeDocument/2006/relationships/oleObject" Target="../embeddings/oleObject7.bin"/></Relationships>
</file>

<file path=ppt/slides/_rels/slide4.xml.rels><?xml version="1.0" encoding="UTF-8" standalone="yes"?>
<Relationships xmlns="http://schemas.openxmlformats.org/package/2006/relationships"><Relationship Id="rId8" Type="http://schemas.openxmlformats.org/officeDocument/2006/relationships/image" Target="../media/image15.jpeg"/><Relationship Id="rId13" Type="http://schemas.openxmlformats.org/officeDocument/2006/relationships/image" Target="../media/image14.wmf"/><Relationship Id="rId3" Type="http://schemas.openxmlformats.org/officeDocument/2006/relationships/notesSlide" Target="../notesSlides/notesSlide4.xml"/><Relationship Id="rId7" Type="http://schemas.openxmlformats.org/officeDocument/2006/relationships/image" Target="../media/image12.wmf"/><Relationship Id="rId12" Type="http://schemas.openxmlformats.org/officeDocument/2006/relationships/oleObject" Target="../embeddings/oleObject14.bin"/><Relationship Id="rId2" Type="http://schemas.openxmlformats.org/officeDocument/2006/relationships/slideLayout" Target="../slideLayouts/slideLayout2.xml"/><Relationship Id="rId16" Type="http://schemas.openxmlformats.org/officeDocument/2006/relationships/hyperlink" Target="http://www.bcmath.ca/" TargetMode="External"/><Relationship Id="rId1" Type="http://schemas.openxmlformats.org/officeDocument/2006/relationships/vmlDrawing" Target="../drawings/vmlDrawing3.vml"/><Relationship Id="rId6" Type="http://schemas.openxmlformats.org/officeDocument/2006/relationships/oleObject" Target="../embeddings/oleObject11.bin"/><Relationship Id="rId11" Type="http://schemas.openxmlformats.org/officeDocument/2006/relationships/oleObject" Target="../embeddings/oleObject13.bin"/><Relationship Id="rId5" Type="http://schemas.openxmlformats.org/officeDocument/2006/relationships/image" Target="../media/image11.wmf"/><Relationship Id="rId15" Type="http://schemas.openxmlformats.org/officeDocument/2006/relationships/oleObject" Target="../embeddings/oleObject16.bin"/><Relationship Id="rId10" Type="http://schemas.openxmlformats.org/officeDocument/2006/relationships/image" Target="../media/image13.wmf"/><Relationship Id="rId4" Type="http://schemas.openxmlformats.org/officeDocument/2006/relationships/oleObject" Target="../embeddings/oleObject10.bin"/><Relationship Id="rId9" Type="http://schemas.openxmlformats.org/officeDocument/2006/relationships/oleObject" Target="../embeddings/oleObject12.bin"/><Relationship Id="rId14" Type="http://schemas.openxmlformats.org/officeDocument/2006/relationships/oleObject" Target="../embeddings/oleObject15.bin"/></Relationships>
</file>

<file path=ppt/slides/_rels/slide5.xml.rels><?xml version="1.0" encoding="UTF-8" standalone="yes"?>
<Relationships xmlns="http://schemas.openxmlformats.org/package/2006/relationships"><Relationship Id="rId13" Type="http://schemas.openxmlformats.org/officeDocument/2006/relationships/oleObject" Target="../embeddings/oleObject22.bin"/><Relationship Id="rId18" Type="http://schemas.openxmlformats.org/officeDocument/2006/relationships/image" Target="../media/image21.wmf"/><Relationship Id="rId26" Type="http://schemas.openxmlformats.org/officeDocument/2006/relationships/image" Target="../media/image25.wmf"/><Relationship Id="rId39" Type="http://schemas.openxmlformats.org/officeDocument/2006/relationships/oleObject" Target="../embeddings/oleObject35.bin"/><Relationship Id="rId21" Type="http://schemas.openxmlformats.org/officeDocument/2006/relationships/oleObject" Target="../embeddings/oleObject26.bin"/><Relationship Id="rId34" Type="http://schemas.openxmlformats.org/officeDocument/2006/relationships/image" Target="../media/image29.wmf"/><Relationship Id="rId42" Type="http://schemas.openxmlformats.org/officeDocument/2006/relationships/image" Target="../media/image33.wmf"/><Relationship Id="rId47" Type="http://schemas.openxmlformats.org/officeDocument/2006/relationships/oleObject" Target="../embeddings/oleObject39.bin"/><Relationship Id="rId50" Type="http://schemas.openxmlformats.org/officeDocument/2006/relationships/image" Target="../media/image37.wmf"/><Relationship Id="rId55" Type="http://schemas.openxmlformats.org/officeDocument/2006/relationships/image" Target="../media/image39.wmf"/><Relationship Id="rId7" Type="http://schemas.openxmlformats.org/officeDocument/2006/relationships/image" Target="../media/image16.wmf"/><Relationship Id="rId12" Type="http://schemas.openxmlformats.org/officeDocument/2006/relationships/image" Target="../media/image18.wmf"/><Relationship Id="rId17" Type="http://schemas.openxmlformats.org/officeDocument/2006/relationships/oleObject" Target="../embeddings/oleObject24.bin"/><Relationship Id="rId25" Type="http://schemas.openxmlformats.org/officeDocument/2006/relationships/oleObject" Target="../embeddings/oleObject28.bin"/><Relationship Id="rId33" Type="http://schemas.openxmlformats.org/officeDocument/2006/relationships/oleObject" Target="../embeddings/oleObject32.bin"/><Relationship Id="rId38" Type="http://schemas.openxmlformats.org/officeDocument/2006/relationships/image" Target="../media/image31.wmf"/><Relationship Id="rId46" Type="http://schemas.openxmlformats.org/officeDocument/2006/relationships/image" Target="../media/image35.wmf"/><Relationship Id="rId2" Type="http://schemas.openxmlformats.org/officeDocument/2006/relationships/slideLayout" Target="../slideLayouts/slideLayout2.xml"/><Relationship Id="rId16" Type="http://schemas.openxmlformats.org/officeDocument/2006/relationships/image" Target="../media/image20.wmf"/><Relationship Id="rId20" Type="http://schemas.openxmlformats.org/officeDocument/2006/relationships/image" Target="../media/image22.wmf"/><Relationship Id="rId29" Type="http://schemas.openxmlformats.org/officeDocument/2006/relationships/oleObject" Target="../embeddings/oleObject30.bin"/><Relationship Id="rId41" Type="http://schemas.openxmlformats.org/officeDocument/2006/relationships/oleObject" Target="../embeddings/oleObject36.bin"/><Relationship Id="rId54" Type="http://schemas.openxmlformats.org/officeDocument/2006/relationships/oleObject" Target="../embeddings/oleObject43.bin"/><Relationship Id="rId1" Type="http://schemas.openxmlformats.org/officeDocument/2006/relationships/vmlDrawing" Target="../drawings/vmlDrawing4.vml"/><Relationship Id="rId6" Type="http://schemas.openxmlformats.org/officeDocument/2006/relationships/oleObject" Target="../embeddings/oleObject18.bin"/><Relationship Id="rId11" Type="http://schemas.openxmlformats.org/officeDocument/2006/relationships/oleObject" Target="../embeddings/oleObject21.bin"/><Relationship Id="rId24" Type="http://schemas.openxmlformats.org/officeDocument/2006/relationships/image" Target="../media/image24.wmf"/><Relationship Id="rId32" Type="http://schemas.openxmlformats.org/officeDocument/2006/relationships/image" Target="../media/image28.wmf"/><Relationship Id="rId37" Type="http://schemas.openxmlformats.org/officeDocument/2006/relationships/oleObject" Target="../embeddings/oleObject34.bin"/><Relationship Id="rId40" Type="http://schemas.openxmlformats.org/officeDocument/2006/relationships/image" Target="../media/image32.wmf"/><Relationship Id="rId45" Type="http://schemas.openxmlformats.org/officeDocument/2006/relationships/oleObject" Target="../embeddings/oleObject38.bin"/><Relationship Id="rId53" Type="http://schemas.openxmlformats.org/officeDocument/2006/relationships/oleObject" Target="../embeddings/oleObject42.bin"/><Relationship Id="rId5" Type="http://schemas.openxmlformats.org/officeDocument/2006/relationships/image" Target="../media/image11.wmf"/><Relationship Id="rId15" Type="http://schemas.openxmlformats.org/officeDocument/2006/relationships/oleObject" Target="../embeddings/oleObject23.bin"/><Relationship Id="rId23" Type="http://schemas.openxmlformats.org/officeDocument/2006/relationships/oleObject" Target="../embeddings/oleObject27.bin"/><Relationship Id="rId28" Type="http://schemas.openxmlformats.org/officeDocument/2006/relationships/image" Target="../media/image26.wmf"/><Relationship Id="rId36" Type="http://schemas.openxmlformats.org/officeDocument/2006/relationships/image" Target="../media/image30.wmf"/><Relationship Id="rId49" Type="http://schemas.openxmlformats.org/officeDocument/2006/relationships/oleObject" Target="../embeddings/oleObject40.bin"/><Relationship Id="rId10" Type="http://schemas.openxmlformats.org/officeDocument/2006/relationships/image" Target="../media/image17.wmf"/><Relationship Id="rId19" Type="http://schemas.openxmlformats.org/officeDocument/2006/relationships/oleObject" Target="../embeddings/oleObject25.bin"/><Relationship Id="rId31" Type="http://schemas.openxmlformats.org/officeDocument/2006/relationships/oleObject" Target="../embeddings/oleObject31.bin"/><Relationship Id="rId44" Type="http://schemas.openxmlformats.org/officeDocument/2006/relationships/image" Target="../media/image34.wmf"/><Relationship Id="rId52" Type="http://schemas.openxmlformats.org/officeDocument/2006/relationships/image" Target="../media/image38.wmf"/><Relationship Id="rId4" Type="http://schemas.openxmlformats.org/officeDocument/2006/relationships/oleObject" Target="../embeddings/oleObject17.bin"/><Relationship Id="rId9" Type="http://schemas.openxmlformats.org/officeDocument/2006/relationships/oleObject" Target="../embeddings/oleObject20.bin"/><Relationship Id="rId14" Type="http://schemas.openxmlformats.org/officeDocument/2006/relationships/image" Target="../media/image19.wmf"/><Relationship Id="rId22" Type="http://schemas.openxmlformats.org/officeDocument/2006/relationships/image" Target="../media/image23.wmf"/><Relationship Id="rId27" Type="http://schemas.openxmlformats.org/officeDocument/2006/relationships/oleObject" Target="../embeddings/oleObject29.bin"/><Relationship Id="rId30" Type="http://schemas.openxmlformats.org/officeDocument/2006/relationships/image" Target="../media/image27.wmf"/><Relationship Id="rId35" Type="http://schemas.openxmlformats.org/officeDocument/2006/relationships/oleObject" Target="../embeddings/oleObject33.bin"/><Relationship Id="rId43" Type="http://schemas.openxmlformats.org/officeDocument/2006/relationships/oleObject" Target="../embeddings/oleObject37.bin"/><Relationship Id="rId48" Type="http://schemas.openxmlformats.org/officeDocument/2006/relationships/image" Target="../media/image36.wmf"/><Relationship Id="rId56" Type="http://schemas.openxmlformats.org/officeDocument/2006/relationships/hyperlink" Target="http://www.bcmath.ca/" TargetMode="External"/><Relationship Id="rId8" Type="http://schemas.openxmlformats.org/officeDocument/2006/relationships/oleObject" Target="../embeddings/oleObject19.bin"/><Relationship Id="rId51" Type="http://schemas.openxmlformats.org/officeDocument/2006/relationships/oleObject" Target="../embeddings/oleObject41.bin"/><Relationship Id="rId3"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8" Type="http://schemas.openxmlformats.org/officeDocument/2006/relationships/oleObject" Target="../embeddings/oleObject46.bin"/><Relationship Id="rId13" Type="http://schemas.openxmlformats.org/officeDocument/2006/relationships/image" Target="../media/image44.wmf"/><Relationship Id="rId18" Type="http://schemas.openxmlformats.org/officeDocument/2006/relationships/oleObject" Target="../embeddings/oleObject51.bin"/><Relationship Id="rId3" Type="http://schemas.openxmlformats.org/officeDocument/2006/relationships/notesSlide" Target="../notesSlides/notesSlide6.xml"/><Relationship Id="rId21" Type="http://schemas.openxmlformats.org/officeDocument/2006/relationships/image" Target="../media/image48.wmf"/><Relationship Id="rId7" Type="http://schemas.openxmlformats.org/officeDocument/2006/relationships/image" Target="../media/image41.wmf"/><Relationship Id="rId12" Type="http://schemas.openxmlformats.org/officeDocument/2006/relationships/oleObject" Target="../embeddings/oleObject48.bin"/><Relationship Id="rId17" Type="http://schemas.openxmlformats.org/officeDocument/2006/relationships/image" Target="../media/image46.wmf"/><Relationship Id="rId2" Type="http://schemas.openxmlformats.org/officeDocument/2006/relationships/slideLayout" Target="../slideLayouts/slideLayout2.xml"/><Relationship Id="rId16" Type="http://schemas.openxmlformats.org/officeDocument/2006/relationships/oleObject" Target="../embeddings/oleObject50.bin"/><Relationship Id="rId20" Type="http://schemas.openxmlformats.org/officeDocument/2006/relationships/oleObject" Target="../embeddings/oleObject52.bin"/><Relationship Id="rId1" Type="http://schemas.openxmlformats.org/officeDocument/2006/relationships/vmlDrawing" Target="../drawings/vmlDrawing5.vml"/><Relationship Id="rId6" Type="http://schemas.openxmlformats.org/officeDocument/2006/relationships/oleObject" Target="../embeddings/oleObject45.bin"/><Relationship Id="rId11" Type="http://schemas.openxmlformats.org/officeDocument/2006/relationships/image" Target="../media/image43.wmf"/><Relationship Id="rId24" Type="http://schemas.openxmlformats.org/officeDocument/2006/relationships/hyperlink" Target="http://www.bcmath.ca/" TargetMode="External"/><Relationship Id="rId5" Type="http://schemas.openxmlformats.org/officeDocument/2006/relationships/image" Target="../media/image40.wmf"/><Relationship Id="rId15" Type="http://schemas.openxmlformats.org/officeDocument/2006/relationships/image" Target="../media/image45.wmf"/><Relationship Id="rId23" Type="http://schemas.openxmlformats.org/officeDocument/2006/relationships/image" Target="../media/image49.wmf"/><Relationship Id="rId10" Type="http://schemas.openxmlformats.org/officeDocument/2006/relationships/oleObject" Target="../embeddings/oleObject47.bin"/><Relationship Id="rId19" Type="http://schemas.openxmlformats.org/officeDocument/2006/relationships/image" Target="../media/image47.wmf"/><Relationship Id="rId4" Type="http://schemas.openxmlformats.org/officeDocument/2006/relationships/oleObject" Target="../embeddings/oleObject44.bin"/><Relationship Id="rId9" Type="http://schemas.openxmlformats.org/officeDocument/2006/relationships/image" Target="../media/image42.wmf"/><Relationship Id="rId14" Type="http://schemas.openxmlformats.org/officeDocument/2006/relationships/oleObject" Target="../embeddings/oleObject49.bin"/><Relationship Id="rId22" Type="http://schemas.openxmlformats.org/officeDocument/2006/relationships/oleObject" Target="../embeddings/oleObject53.bin"/></Relationships>
</file>

<file path=ppt/slides/_rels/slide7.xml.rels><?xml version="1.0" encoding="UTF-8" standalone="yes"?>
<Relationships xmlns="http://schemas.openxmlformats.org/package/2006/relationships"><Relationship Id="rId8" Type="http://schemas.openxmlformats.org/officeDocument/2006/relationships/oleObject" Target="../embeddings/oleObject56.bin"/><Relationship Id="rId13" Type="http://schemas.openxmlformats.org/officeDocument/2006/relationships/image" Target="../media/image54.wmf"/><Relationship Id="rId18" Type="http://schemas.openxmlformats.org/officeDocument/2006/relationships/oleObject" Target="../embeddings/oleObject61.bin"/><Relationship Id="rId26" Type="http://schemas.openxmlformats.org/officeDocument/2006/relationships/image" Target="../media/image60.wmf"/><Relationship Id="rId39" Type="http://schemas.openxmlformats.org/officeDocument/2006/relationships/image" Target="../media/image66.wmf"/><Relationship Id="rId3" Type="http://schemas.openxmlformats.org/officeDocument/2006/relationships/notesSlide" Target="../notesSlides/notesSlide7.xml"/><Relationship Id="rId21" Type="http://schemas.openxmlformats.org/officeDocument/2006/relationships/image" Target="../media/image58.wmf"/><Relationship Id="rId34" Type="http://schemas.openxmlformats.org/officeDocument/2006/relationships/image" Target="../media/image64.wmf"/><Relationship Id="rId42" Type="http://schemas.openxmlformats.org/officeDocument/2006/relationships/oleObject" Target="../embeddings/oleObject73.bin"/><Relationship Id="rId7" Type="http://schemas.openxmlformats.org/officeDocument/2006/relationships/image" Target="../media/image51.wmf"/><Relationship Id="rId12" Type="http://schemas.openxmlformats.org/officeDocument/2006/relationships/oleObject" Target="../embeddings/oleObject58.bin"/><Relationship Id="rId17" Type="http://schemas.openxmlformats.org/officeDocument/2006/relationships/image" Target="../media/image56.wmf"/><Relationship Id="rId25" Type="http://schemas.openxmlformats.org/officeDocument/2006/relationships/oleObject" Target="../embeddings/oleObject64.bin"/><Relationship Id="rId33" Type="http://schemas.openxmlformats.org/officeDocument/2006/relationships/oleObject" Target="../embeddings/oleObject68.bin"/><Relationship Id="rId38" Type="http://schemas.openxmlformats.org/officeDocument/2006/relationships/oleObject" Target="../embeddings/oleObject71.bin"/><Relationship Id="rId2" Type="http://schemas.openxmlformats.org/officeDocument/2006/relationships/slideLayout" Target="../slideLayouts/slideLayout2.xml"/><Relationship Id="rId16" Type="http://schemas.openxmlformats.org/officeDocument/2006/relationships/oleObject" Target="../embeddings/oleObject60.bin"/><Relationship Id="rId20" Type="http://schemas.openxmlformats.org/officeDocument/2006/relationships/oleObject" Target="../embeddings/oleObject62.bin"/><Relationship Id="rId29" Type="http://schemas.openxmlformats.org/officeDocument/2006/relationships/oleObject" Target="../embeddings/oleObject66.bin"/><Relationship Id="rId41" Type="http://schemas.openxmlformats.org/officeDocument/2006/relationships/image" Target="../media/image67.wmf"/><Relationship Id="rId1" Type="http://schemas.openxmlformats.org/officeDocument/2006/relationships/vmlDrawing" Target="../drawings/vmlDrawing6.vml"/><Relationship Id="rId6" Type="http://schemas.openxmlformats.org/officeDocument/2006/relationships/oleObject" Target="../embeddings/oleObject55.bin"/><Relationship Id="rId11" Type="http://schemas.openxmlformats.org/officeDocument/2006/relationships/image" Target="../media/image53.wmf"/><Relationship Id="rId24" Type="http://schemas.openxmlformats.org/officeDocument/2006/relationships/image" Target="../media/image69.png"/><Relationship Id="rId32" Type="http://schemas.openxmlformats.org/officeDocument/2006/relationships/image" Target="../media/image63.wmf"/><Relationship Id="rId37" Type="http://schemas.openxmlformats.org/officeDocument/2006/relationships/image" Target="../media/image65.wmf"/><Relationship Id="rId40" Type="http://schemas.openxmlformats.org/officeDocument/2006/relationships/oleObject" Target="../embeddings/oleObject72.bin"/><Relationship Id="rId45" Type="http://schemas.openxmlformats.org/officeDocument/2006/relationships/hyperlink" Target="http://www.bcmath.ca/" TargetMode="External"/><Relationship Id="rId5" Type="http://schemas.openxmlformats.org/officeDocument/2006/relationships/image" Target="../media/image50.wmf"/><Relationship Id="rId15" Type="http://schemas.openxmlformats.org/officeDocument/2006/relationships/image" Target="../media/image55.wmf"/><Relationship Id="rId23" Type="http://schemas.openxmlformats.org/officeDocument/2006/relationships/image" Target="../media/image59.wmf"/><Relationship Id="rId28" Type="http://schemas.openxmlformats.org/officeDocument/2006/relationships/image" Target="../media/image61.wmf"/><Relationship Id="rId36" Type="http://schemas.openxmlformats.org/officeDocument/2006/relationships/oleObject" Target="../embeddings/oleObject70.bin"/><Relationship Id="rId10" Type="http://schemas.openxmlformats.org/officeDocument/2006/relationships/oleObject" Target="../embeddings/oleObject57.bin"/><Relationship Id="rId19" Type="http://schemas.openxmlformats.org/officeDocument/2006/relationships/image" Target="../media/image57.wmf"/><Relationship Id="rId31" Type="http://schemas.openxmlformats.org/officeDocument/2006/relationships/oleObject" Target="../embeddings/oleObject67.bin"/><Relationship Id="rId44" Type="http://schemas.openxmlformats.org/officeDocument/2006/relationships/oleObject" Target="../embeddings/oleObject74.bin"/><Relationship Id="rId4" Type="http://schemas.openxmlformats.org/officeDocument/2006/relationships/oleObject" Target="../embeddings/oleObject54.bin"/><Relationship Id="rId9" Type="http://schemas.openxmlformats.org/officeDocument/2006/relationships/image" Target="../media/image52.wmf"/><Relationship Id="rId14" Type="http://schemas.openxmlformats.org/officeDocument/2006/relationships/oleObject" Target="../embeddings/oleObject59.bin"/><Relationship Id="rId22" Type="http://schemas.openxmlformats.org/officeDocument/2006/relationships/oleObject" Target="../embeddings/oleObject63.bin"/><Relationship Id="rId27" Type="http://schemas.openxmlformats.org/officeDocument/2006/relationships/oleObject" Target="../embeddings/oleObject65.bin"/><Relationship Id="rId30" Type="http://schemas.openxmlformats.org/officeDocument/2006/relationships/image" Target="../media/image62.wmf"/><Relationship Id="rId35" Type="http://schemas.openxmlformats.org/officeDocument/2006/relationships/oleObject" Target="../embeddings/oleObject69.bin"/><Relationship Id="rId43" Type="http://schemas.openxmlformats.org/officeDocument/2006/relationships/image" Target="../media/image68.wmf"/></Relationships>
</file>

<file path=ppt/slides/_rels/slide8.xml.rels><?xml version="1.0" encoding="UTF-8" standalone="yes"?>
<Relationships xmlns="http://schemas.openxmlformats.org/package/2006/relationships"><Relationship Id="rId13" Type="http://schemas.openxmlformats.org/officeDocument/2006/relationships/image" Target="../media/image74.wmf"/><Relationship Id="rId18" Type="http://schemas.openxmlformats.org/officeDocument/2006/relationships/oleObject" Target="../embeddings/oleObject82.bin"/><Relationship Id="rId26" Type="http://schemas.openxmlformats.org/officeDocument/2006/relationships/image" Target="../media/image80.wmf"/><Relationship Id="rId39" Type="http://schemas.openxmlformats.org/officeDocument/2006/relationships/image" Target="../media/image85.wmf"/><Relationship Id="rId3" Type="http://schemas.openxmlformats.org/officeDocument/2006/relationships/notesSlide" Target="../notesSlides/notesSlide8.xml"/><Relationship Id="rId21" Type="http://schemas.openxmlformats.org/officeDocument/2006/relationships/image" Target="../media/image78.wmf"/><Relationship Id="rId34" Type="http://schemas.openxmlformats.org/officeDocument/2006/relationships/image" Target="../media/image83.wmf"/><Relationship Id="rId42" Type="http://schemas.openxmlformats.org/officeDocument/2006/relationships/oleObject" Target="../embeddings/oleObject94.bin"/><Relationship Id="rId47" Type="http://schemas.openxmlformats.org/officeDocument/2006/relationships/oleObject" Target="../embeddings/oleObject97.bin"/><Relationship Id="rId7" Type="http://schemas.openxmlformats.org/officeDocument/2006/relationships/image" Target="../media/image71.wmf"/><Relationship Id="rId12" Type="http://schemas.openxmlformats.org/officeDocument/2006/relationships/oleObject" Target="../embeddings/oleObject79.bin"/><Relationship Id="rId17" Type="http://schemas.openxmlformats.org/officeDocument/2006/relationships/image" Target="../media/image76.wmf"/><Relationship Id="rId25" Type="http://schemas.openxmlformats.org/officeDocument/2006/relationships/oleObject" Target="../embeddings/oleObject85.bin"/><Relationship Id="rId33" Type="http://schemas.openxmlformats.org/officeDocument/2006/relationships/oleObject" Target="../embeddings/oleObject89.bin"/><Relationship Id="rId38" Type="http://schemas.openxmlformats.org/officeDocument/2006/relationships/oleObject" Target="../embeddings/oleObject92.bin"/><Relationship Id="rId46" Type="http://schemas.openxmlformats.org/officeDocument/2006/relationships/oleObject" Target="../embeddings/oleObject96.bin"/><Relationship Id="rId2" Type="http://schemas.openxmlformats.org/officeDocument/2006/relationships/slideLayout" Target="../slideLayouts/slideLayout2.xml"/><Relationship Id="rId16" Type="http://schemas.openxmlformats.org/officeDocument/2006/relationships/oleObject" Target="../embeddings/oleObject81.bin"/><Relationship Id="rId20" Type="http://schemas.openxmlformats.org/officeDocument/2006/relationships/oleObject" Target="../embeddings/oleObject83.bin"/><Relationship Id="rId29" Type="http://schemas.openxmlformats.org/officeDocument/2006/relationships/oleObject" Target="../embeddings/oleObject87.bin"/><Relationship Id="rId41" Type="http://schemas.openxmlformats.org/officeDocument/2006/relationships/image" Target="../media/image86.wmf"/><Relationship Id="rId1" Type="http://schemas.openxmlformats.org/officeDocument/2006/relationships/vmlDrawing" Target="../drawings/vmlDrawing7.vml"/><Relationship Id="rId6" Type="http://schemas.openxmlformats.org/officeDocument/2006/relationships/oleObject" Target="../embeddings/oleObject76.bin"/><Relationship Id="rId11" Type="http://schemas.openxmlformats.org/officeDocument/2006/relationships/image" Target="../media/image73.wmf"/><Relationship Id="rId24" Type="http://schemas.openxmlformats.org/officeDocument/2006/relationships/image" Target="../media/image69.png"/><Relationship Id="rId32" Type="http://schemas.openxmlformats.org/officeDocument/2006/relationships/image" Target="../media/image63.wmf"/><Relationship Id="rId37" Type="http://schemas.openxmlformats.org/officeDocument/2006/relationships/image" Target="../media/image84.wmf"/><Relationship Id="rId40" Type="http://schemas.openxmlformats.org/officeDocument/2006/relationships/oleObject" Target="../embeddings/oleObject93.bin"/><Relationship Id="rId45" Type="http://schemas.openxmlformats.org/officeDocument/2006/relationships/image" Target="../media/image88.wmf"/><Relationship Id="rId5" Type="http://schemas.openxmlformats.org/officeDocument/2006/relationships/image" Target="../media/image70.wmf"/><Relationship Id="rId15" Type="http://schemas.openxmlformats.org/officeDocument/2006/relationships/image" Target="../media/image75.wmf"/><Relationship Id="rId23" Type="http://schemas.openxmlformats.org/officeDocument/2006/relationships/image" Target="../media/image79.wmf"/><Relationship Id="rId28" Type="http://schemas.openxmlformats.org/officeDocument/2006/relationships/image" Target="../media/image81.wmf"/><Relationship Id="rId36" Type="http://schemas.openxmlformats.org/officeDocument/2006/relationships/oleObject" Target="../embeddings/oleObject91.bin"/><Relationship Id="rId49" Type="http://schemas.openxmlformats.org/officeDocument/2006/relationships/hyperlink" Target="http://www.bcmath.ca/" TargetMode="External"/><Relationship Id="rId10" Type="http://schemas.openxmlformats.org/officeDocument/2006/relationships/oleObject" Target="../embeddings/oleObject78.bin"/><Relationship Id="rId19" Type="http://schemas.openxmlformats.org/officeDocument/2006/relationships/image" Target="../media/image77.wmf"/><Relationship Id="rId31" Type="http://schemas.openxmlformats.org/officeDocument/2006/relationships/oleObject" Target="../embeddings/oleObject88.bin"/><Relationship Id="rId44" Type="http://schemas.openxmlformats.org/officeDocument/2006/relationships/oleObject" Target="../embeddings/oleObject95.bin"/><Relationship Id="rId4" Type="http://schemas.openxmlformats.org/officeDocument/2006/relationships/oleObject" Target="../embeddings/oleObject75.bin"/><Relationship Id="rId9" Type="http://schemas.openxmlformats.org/officeDocument/2006/relationships/image" Target="../media/image72.wmf"/><Relationship Id="rId14" Type="http://schemas.openxmlformats.org/officeDocument/2006/relationships/oleObject" Target="../embeddings/oleObject80.bin"/><Relationship Id="rId22" Type="http://schemas.openxmlformats.org/officeDocument/2006/relationships/oleObject" Target="../embeddings/oleObject84.bin"/><Relationship Id="rId27" Type="http://schemas.openxmlformats.org/officeDocument/2006/relationships/oleObject" Target="../embeddings/oleObject86.bin"/><Relationship Id="rId30" Type="http://schemas.openxmlformats.org/officeDocument/2006/relationships/image" Target="../media/image82.wmf"/><Relationship Id="rId35" Type="http://schemas.openxmlformats.org/officeDocument/2006/relationships/oleObject" Target="../embeddings/oleObject90.bin"/><Relationship Id="rId43" Type="http://schemas.openxmlformats.org/officeDocument/2006/relationships/image" Target="../media/image87.wmf"/><Relationship Id="rId48" Type="http://schemas.openxmlformats.org/officeDocument/2006/relationships/image" Target="../media/image89.wmf"/><Relationship Id="rId8" Type="http://schemas.openxmlformats.org/officeDocument/2006/relationships/oleObject" Target="../embeddings/oleObject77.bin"/></Relationships>
</file>

<file path=ppt/slides/_rels/slide9.xml.rels><?xml version="1.0" encoding="UTF-8" standalone="yes"?>
<Relationships xmlns="http://schemas.openxmlformats.org/package/2006/relationships"><Relationship Id="rId13" Type="http://schemas.openxmlformats.org/officeDocument/2006/relationships/image" Target="../media/image94.wmf"/><Relationship Id="rId18" Type="http://schemas.openxmlformats.org/officeDocument/2006/relationships/oleObject" Target="../embeddings/oleObject105.bin"/><Relationship Id="rId26" Type="http://schemas.openxmlformats.org/officeDocument/2006/relationships/oleObject" Target="../embeddings/oleObject109.bin"/><Relationship Id="rId39" Type="http://schemas.openxmlformats.org/officeDocument/2006/relationships/image" Target="../media/image107.wmf"/><Relationship Id="rId21" Type="http://schemas.openxmlformats.org/officeDocument/2006/relationships/image" Target="../media/image98.wmf"/><Relationship Id="rId34" Type="http://schemas.openxmlformats.org/officeDocument/2006/relationships/oleObject" Target="../embeddings/oleObject113.bin"/><Relationship Id="rId42" Type="http://schemas.openxmlformats.org/officeDocument/2006/relationships/oleObject" Target="../embeddings/oleObject117.bin"/><Relationship Id="rId47" Type="http://schemas.openxmlformats.org/officeDocument/2006/relationships/image" Target="../media/image111.wmf"/><Relationship Id="rId50" Type="http://schemas.openxmlformats.org/officeDocument/2006/relationships/oleObject" Target="../embeddings/oleObject121.bin"/><Relationship Id="rId55" Type="http://schemas.openxmlformats.org/officeDocument/2006/relationships/image" Target="../media/image115.wmf"/><Relationship Id="rId63" Type="http://schemas.openxmlformats.org/officeDocument/2006/relationships/image" Target="../media/image119.wmf"/><Relationship Id="rId7" Type="http://schemas.openxmlformats.org/officeDocument/2006/relationships/image" Target="../media/image91.wmf"/><Relationship Id="rId2" Type="http://schemas.openxmlformats.org/officeDocument/2006/relationships/slideLayout" Target="../slideLayouts/slideLayout2.xml"/><Relationship Id="rId16" Type="http://schemas.openxmlformats.org/officeDocument/2006/relationships/oleObject" Target="../embeddings/oleObject104.bin"/><Relationship Id="rId20" Type="http://schemas.openxmlformats.org/officeDocument/2006/relationships/oleObject" Target="../embeddings/oleObject106.bin"/><Relationship Id="rId29" Type="http://schemas.openxmlformats.org/officeDocument/2006/relationships/image" Target="../media/image102.wmf"/><Relationship Id="rId41" Type="http://schemas.openxmlformats.org/officeDocument/2006/relationships/image" Target="../media/image108.wmf"/><Relationship Id="rId54" Type="http://schemas.openxmlformats.org/officeDocument/2006/relationships/oleObject" Target="../embeddings/oleObject123.bin"/><Relationship Id="rId62" Type="http://schemas.openxmlformats.org/officeDocument/2006/relationships/oleObject" Target="../embeddings/oleObject127.bin"/><Relationship Id="rId1" Type="http://schemas.openxmlformats.org/officeDocument/2006/relationships/vmlDrawing" Target="../drawings/vmlDrawing8.vml"/><Relationship Id="rId6" Type="http://schemas.openxmlformats.org/officeDocument/2006/relationships/oleObject" Target="../embeddings/oleObject99.bin"/><Relationship Id="rId11" Type="http://schemas.openxmlformats.org/officeDocument/2006/relationships/image" Target="../media/image93.wmf"/><Relationship Id="rId24" Type="http://schemas.openxmlformats.org/officeDocument/2006/relationships/oleObject" Target="../embeddings/oleObject108.bin"/><Relationship Id="rId32" Type="http://schemas.openxmlformats.org/officeDocument/2006/relationships/oleObject" Target="../embeddings/oleObject112.bin"/><Relationship Id="rId37" Type="http://schemas.openxmlformats.org/officeDocument/2006/relationships/image" Target="../media/image106.wmf"/><Relationship Id="rId40" Type="http://schemas.openxmlformats.org/officeDocument/2006/relationships/oleObject" Target="../embeddings/oleObject116.bin"/><Relationship Id="rId45" Type="http://schemas.openxmlformats.org/officeDocument/2006/relationships/image" Target="../media/image110.wmf"/><Relationship Id="rId53" Type="http://schemas.openxmlformats.org/officeDocument/2006/relationships/image" Target="../media/image114.wmf"/><Relationship Id="rId58" Type="http://schemas.openxmlformats.org/officeDocument/2006/relationships/oleObject" Target="../embeddings/oleObject125.bin"/><Relationship Id="rId66" Type="http://schemas.openxmlformats.org/officeDocument/2006/relationships/hyperlink" Target="http://www.bcmath.ca/" TargetMode="External"/><Relationship Id="rId5" Type="http://schemas.openxmlformats.org/officeDocument/2006/relationships/image" Target="../media/image90.wmf"/><Relationship Id="rId15" Type="http://schemas.openxmlformats.org/officeDocument/2006/relationships/image" Target="../media/image95.wmf"/><Relationship Id="rId23" Type="http://schemas.openxmlformats.org/officeDocument/2006/relationships/image" Target="../media/image99.wmf"/><Relationship Id="rId28" Type="http://schemas.openxmlformats.org/officeDocument/2006/relationships/oleObject" Target="../embeddings/oleObject110.bin"/><Relationship Id="rId36" Type="http://schemas.openxmlformats.org/officeDocument/2006/relationships/oleObject" Target="../embeddings/oleObject114.bin"/><Relationship Id="rId49" Type="http://schemas.openxmlformats.org/officeDocument/2006/relationships/image" Target="../media/image112.wmf"/><Relationship Id="rId57" Type="http://schemas.openxmlformats.org/officeDocument/2006/relationships/image" Target="../media/image116.wmf"/><Relationship Id="rId61" Type="http://schemas.openxmlformats.org/officeDocument/2006/relationships/image" Target="../media/image118.wmf"/><Relationship Id="rId10" Type="http://schemas.openxmlformats.org/officeDocument/2006/relationships/oleObject" Target="../embeddings/oleObject101.bin"/><Relationship Id="rId19" Type="http://schemas.openxmlformats.org/officeDocument/2006/relationships/image" Target="../media/image97.wmf"/><Relationship Id="rId31" Type="http://schemas.openxmlformats.org/officeDocument/2006/relationships/image" Target="../media/image103.wmf"/><Relationship Id="rId44" Type="http://schemas.openxmlformats.org/officeDocument/2006/relationships/oleObject" Target="../embeddings/oleObject118.bin"/><Relationship Id="rId52" Type="http://schemas.openxmlformats.org/officeDocument/2006/relationships/oleObject" Target="../embeddings/oleObject122.bin"/><Relationship Id="rId60" Type="http://schemas.openxmlformats.org/officeDocument/2006/relationships/oleObject" Target="../embeddings/oleObject126.bin"/><Relationship Id="rId65" Type="http://schemas.openxmlformats.org/officeDocument/2006/relationships/image" Target="../media/image120.wmf"/><Relationship Id="rId4" Type="http://schemas.openxmlformats.org/officeDocument/2006/relationships/oleObject" Target="../embeddings/oleObject98.bin"/><Relationship Id="rId9" Type="http://schemas.openxmlformats.org/officeDocument/2006/relationships/image" Target="../media/image92.wmf"/><Relationship Id="rId14" Type="http://schemas.openxmlformats.org/officeDocument/2006/relationships/oleObject" Target="../embeddings/oleObject103.bin"/><Relationship Id="rId22" Type="http://schemas.openxmlformats.org/officeDocument/2006/relationships/oleObject" Target="../embeddings/oleObject107.bin"/><Relationship Id="rId27" Type="http://schemas.openxmlformats.org/officeDocument/2006/relationships/image" Target="../media/image101.wmf"/><Relationship Id="rId30" Type="http://schemas.openxmlformats.org/officeDocument/2006/relationships/oleObject" Target="../embeddings/oleObject111.bin"/><Relationship Id="rId35" Type="http://schemas.openxmlformats.org/officeDocument/2006/relationships/image" Target="../media/image105.wmf"/><Relationship Id="rId43" Type="http://schemas.openxmlformats.org/officeDocument/2006/relationships/image" Target="../media/image109.wmf"/><Relationship Id="rId48" Type="http://schemas.openxmlformats.org/officeDocument/2006/relationships/oleObject" Target="../embeddings/oleObject120.bin"/><Relationship Id="rId56" Type="http://schemas.openxmlformats.org/officeDocument/2006/relationships/oleObject" Target="../embeddings/oleObject124.bin"/><Relationship Id="rId64" Type="http://schemas.openxmlformats.org/officeDocument/2006/relationships/oleObject" Target="../embeddings/oleObject128.bin"/><Relationship Id="rId8" Type="http://schemas.openxmlformats.org/officeDocument/2006/relationships/oleObject" Target="../embeddings/oleObject100.bin"/><Relationship Id="rId51" Type="http://schemas.openxmlformats.org/officeDocument/2006/relationships/image" Target="../media/image113.wmf"/><Relationship Id="rId3" Type="http://schemas.openxmlformats.org/officeDocument/2006/relationships/notesSlide" Target="../notesSlides/notesSlide9.xml"/><Relationship Id="rId12" Type="http://schemas.openxmlformats.org/officeDocument/2006/relationships/oleObject" Target="../embeddings/oleObject102.bin"/><Relationship Id="rId17" Type="http://schemas.openxmlformats.org/officeDocument/2006/relationships/image" Target="../media/image96.wmf"/><Relationship Id="rId25" Type="http://schemas.openxmlformats.org/officeDocument/2006/relationships/image" Target="../media/image100.wmf"/><Relationship Id="rId33" Type="http://schemas.openxmlformats.org/officeDocument/2006/relationships/image" Target="../media/image104.wmf"/><Relationship Id="rId38" Type="http://schemas.openxmlformats.org/officeDocument/2006/relationships/oleObject" Target="../embeddings/oleObject115.bin"/><Relationship Id="rId46" Type="http://schemas.openxmlformats.org/officeDocument/2006/relationships/oleObject" Target="../embeddings/oleObject119.bin"/><Relationship Id="rId59" Type="http://schemas.openxmlformats.org/officeDocument/2006/relationships/image" Target="../media/image117.w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CA"/>
              <a:t>Section 7.4 </a:t>
            </a:r>
            <a:br>
              <a:rPr lang="en-CA" dirty="0"/>
            </a:br>
            <a:r>
              <a:rPr lang="en-CA" dirty="0"/>
              <a:t>Conditional Probability with Tree Diagram</a:t>
            </a:r>
          </a:p>
        </p:txBody>
      </p:sp>
      <p:sp>
        <p:nvSpPr>
          <p:cNvPr id="3" name="Subtitle 2"/>
          <p:cNvSpPr>
            <a:spLocks noGrp="1"/>
          </p:cNvSpPr>
          <p:nvPr>
            <p:ph type="subTitle" idx="1"/>
          </p:nvPr>
        </p:nvSpPr>
        <p:spPr/>
        <p:txBody>
          <a:bodyPr/>
          <a:lstStyle/>
          <a:p>
            <a:endParaRPr lang="en-CA"/>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7950" y="557213"/>
            <a:ext cx="8672513" cy="1143000"/>
          </a:xfrm>
        </p:spPr>
        <p:txBody>
          <a:bodyPr>
            <a:noAutofit/>
          </a:bodyPr>
          <a:lstStyle/>
          <a:p>
            <a:pPr>
              <a:defRPr/>
            </a:pPr>
            <a:r>
              <a:rPr lang="en-CA" sz="2000" dirty="0"/>
              <a:t>A grocery store receives it’s apples from two suppliers: 40% from supplier ‘A’ and 60% from supplier ‘B’.  10% of the apples from supplier ‘A’ are defective and 15% from Supplier ‘B’ are defective.  If an apple is chosen at random, then Find the probability of each event:</a:t>
            </a:r>
          </a:p>
        </p:txBody>
      </p:sp>
      <p:sp>
        <p:nvSpPr>
          <p:cNvPr id="8222" name="Content Placeholder 2"/>
          <p:cNvSpPr>
            <a:spLocks noGrp="1"/>
          </p:cNvSpPr>
          <p:nvPr>
            <p:ph sz="quarter" idx="1"/>
          </p:nvPr>
        </p:nvSpPr>
        <p:spPr>
          <a:xfrm>
            <a:off x="201613" y="1587500"/>
            <a:ext cx="4437062" cy="4894263"/>
          </a:xfrm>
        </p:spPr>
        <p:txBody>
          <a:bodyPr/>
          <a:lstStyle/>
          <a:p>
            <a:pPr>
              <a:buFont typeface="Wingdings" pitchFamily="2" charset="2"/>
              <a:buNone/>
            </a:pPr>
            <a:r>
              <a:rPr lang="en-CA" sz="2100"/>
              <a:t>i) What is the probability that an apple is defective:</a:t>
            </a:r>
          </a:p>
          <a:p>
            <a:pPr>
              <a:buFont typeface="Wingdings" pitchFamily="2" charset="2"/>
              <a:buNone/>
            </a:pPr>
            <a:endParaRPr lang="en-CA" sz="2100"/>
          </a:p>
          <a:p>
            <a:pPr>
              <a:buFont typeface="Wingdings" pitchFamily="2" charset="2"/>
              <a:buNone/>
            </a:pPr>
            <a:endParaRPr lang="en-CA" sz="2100"/>
          </a:p>
          <a:p>
            <a:pPr>
              <a:buFont typeface="Wingdings" pitchFamily="2" charset="2"/>
              <a:buNone/>
            </a:pPr>
            <a:endParaRPr lang="en-CA" sz="2100"/>
          </a:p>
          <a:p>
            <a:pPr>
              <a:buFont typeface="Wingdings" pitchFamily="2" charset="2"/>
              <a:buNone/>
            </a:pPr>
            <a:endParaRPr lang="en-CA" sz="2100"/>
          </a:p>
          <a:p>
            <a:pPr>
              <a:buFont typeface="Wingdings" pitchFamily="2" charset="2"/>
              <a:buNone/>
            </a:pPr>
            <a:endParaRPr lang="en-CA" sz="2100"/>
          </a:p>
          <a:p>
            <a:pPr>
              <a:buFont typeface="Wingdings" pitchFamily="2" charset="2"/>
              <a:buNone/>
            </a:pPr>
            <a:r>
              <a:rPr lang="en-CA" sz="2100"/>
              <a:t>ii)Given that an apple is defective, what is the probability that it is from supplier A?</a:t>
            </a:r>
          </a:p>
        </p:txBody>
      </p:sp>
      <p:cxnSp>
        <p:nvCxnSpPr>
          <p:cNvPr id="22" name="Straight Connector 21"/>
          <p:cNvCxnSpPr/>
          <p:nvPr/>
        </p:nvCxnSpPr>
        <p:spPr>
          <a:xfrm rot="10800000" flipV="1">
            <a:off x="6654800" y="1681163"/>
            <a:ext cx="714375" cy="368300"/>
          </a:xfrm>
          <a:prstGeom prst="line">
            <a:avLst/>
          </a:prstGeom>
          <a:ln w="30480">
            <a:solidFill>
              <a:srgbClr val="0070C0"/>
            </a:solidFill>
          </a:ln>
        </p:spPr>
        <p:style>
          <a:lnRef idx="1">
            <a:schemeClr val="accent1"/>
          </a:lnRef>
          <a:fillRef idx="0">
            <a:schemeClr val="accent1"/>
          </a:fillRef>
          <a:effectRef idx="0">
            <a:schemeClr val="accent1"/>
          </a:effectRef>
          <a:fontRef idx="minor">
            <a:schemeClr val="tx1"/>
          </a:fontRef>
        </p:style>
      </p:cxnSp>
      <p:cxnSp>
        <p:nvCxnSpPr>
          <p:cNvPr id="23" name="Straight Connector 22"/>
          <p:cNvCxnSpPr/>
          <p:nvPr/>
        </p:nvCxnSpPr>
        <p:spPr>
          <a:xfrm>
            <a:off x="7389813" y="1677988"/>
            <a:ext cx="773112" cy="419100"/>
          </a:xfrm>
          <a:prstGeom prst="line">
            <a:avLst/>
          </a:prstGeom>
          <a:ln w="30480">
            <a:solidFill>
              <a:srgbClr val="0070C0"/>
            </a:solidFill>
          </a:ln>
        </p:spPr>
        <p:style>
          <a:lnRef idx="1">
            <a:schemeClr val="accent1"/>
          </a:lnRef>
          <a:fillRef idx="0">
            <a:schemeClr val="accent1"/>
          </a:fillRef>
          <a:effectRef idx="0">
            <a:schemeClr val="accent1"/>
          </a:effectRef>
          <a:fontRef idx="minor">
            <a:schemeClr val="tx1"/>
          </a:fontRef>
        </p:style>
      </p:cxnSp>
      <p:graphicFrame>
        <p:nvGraphicFramePr>
          <p:cNvPr id="24" name="Object 2"/>
          <p:cNvGraphicFramePr>
            <a:graphicFrameLocks noChangeAspect="1"/>
          </p:cNvGraphicFramePr>
          <p:nvPr/>
        </p:nvGraphicFramePr>
        <p:xfrm>
          <a:off x="6243638" y="2036763"/>
          <a:ext cx="404812" cy="446087"/>
        </p:xfrm>
        <a:graphic>
          <a:graphicData uri="http://schemas.openxmlformats.org/presentationml/2006/ole">
            <mc:AlternateContent xmlns:mc="http://schemas.openxmlformats.org/markup-compatibility/2006">
              <mc:Choice xmlns:v="urn:schemas-microsoft-com:vml" Requires="v">
                <p:oleObj spid="_x0000_s9218" name="Equation" r:id="rId4" imgW="152280" imgH="164880" progId="Equation.DSMT4">
                  <p:embed/>
                </p:oleObj>
              </mc:Choice>
              <mc:Fallback>
                <p:oleObj name="Equation" r:id="rId4" imgW="152280" imgH="164880" progId="Equation.DSMT4">
                  <p:embed/>
                  <p:pic>
                    <p:nvPicPr>
                      <p:cNvPr id="24" name="Object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243638" y="2036763"/>
                        <a:ext cx="404812" cy="44608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5" name="Object 2"/>
          <p:cNvGraphicFramePr>
            <a:graphicFrameLocks noChangeAspect="1"/>
          </p:cNvGraphicFramePr>
          <p:nvPr/>
        </p:nvGraphicFramePr>
        <p:xfrm>
          <a:off x="7961313" y="2095500"/>
          <a:ext cx="406400" cy="444500"/>
        </p:xfrm>
        <a:graphic>
          <a:graphicData uri="http://schemas.openxmlformats.org/presentationml/2006/ole">
            <mc:AlternateContent xmlns:mc="http://schemas.openxmlformats.org/markup-compatibility/2006">
              <mc:Choice xmlns:v="urn:schemas-microsoft-com:vml" Requires="v">
                <p:oleObj spid="_x0000_s9219" name="Equation" r:id="rId6" imgW="152280" imgH="164880" progId="Equation.DSMT4">
                  <p:embed/>
                </p:oleObj>
              </mc:Choice>
              <mc:Fallback>
                <p:oleObj name="Equation" r:id="rId6" imgW="152280" imgH="164880" progId="Equation.DSMT4">
                  <p:embed/>
                  <p:pic>
                    <p:nvPicPr>
                      <p:cNvPr id="25" name="Object 2"/>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7961313" y="2095500"/>
                        <a:ext cx="406400" cy="444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6" name="Object 2"/>
          <p:cNvGraphicFramePr>
            <a:graphicFrameLocks noChangeAspect="1"/>
          </p:cNvGraphicFramePr>
          <p:nvPr/>
        </p:nvGraphicFramePr>
        <p:xfrm>
          <a:off x="6629400" y="1639888"/>
          <a:ext cx="468313" cy="266700"/>
        </p:xfrm>
        <a:graphic>
          <a:graphicData uri="http://schemas.openxmlformats.org/presentationml/2006/ole">
            <mc:AlternateContent xmlns:mc="http://schemas.openxmlformats.org/markup-compatibility/2006">
              <mc:Choice xmlns:v="urn:schemas-microsoft-com:vml" Requires="v">
                <p:oleObj spid="_x0000_s9220" name="Equation" r:id="rId8" imgW="317160" imgH="177480" progId="Equation.DSMT4">
                  <p:embed/>
                </p:oleObj>
              </mc:Choice>
              <mc:Fallback>
                <p:oleObj name="Equation" r:id="rId8" imgW="317160" imgH="177480" progId="Equation.DSMT4">
                  <p:embed/>
                  <p:pic>
                    <p:nvPicPr>
                      <p:cNvPr id="26" name="Object 2"/>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6629400" y="1639888"/>
                        <a:ext cx="468313" cy="2667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7" name="Object 2"/>
          <p:cNvGraphicFramePr>
            <a:graphicFrameLocks noChangeAspect="1"/>
          </p:cNvGraphicFramePr>
          <p:nvPr/>
        </p:nvGraphicFramePr>
        <p:xfrm>
          <a:off x="7851775" y="1697038"/>
          <a:ext cx="468313" cy="265112"/>
        </p:xfrm>
        <a:graphic>
          <a:graphicData uri="http://schemas.openxmlformats.org/presentationml/2006/ole">
            <mc:AlternateContent xmlns:mc="http://schemas.openxmlformats.org/markup-compatibility/2006">
              <mc:Choice xmlns:v="urn:schemas-microsoft-com:vml" Requires="v">
                <p:oleObj spid="_x0000_s9221" name="Equation" r:id="rId10" imgW="317160" imgH="177480" progId="Equation.DSMT4">
                  <p:embed/>
                </p:oleObj>
              </mc:Choice>
              <mc:Fallback>
                <p:oleObj name="Equation" r:id="rId10" imgW="317160" imgH="177480" progId="Equation.DSMT4">
                  <p:embed/>
                  <p:pic>
                    <p:nvPicPr>
                      <p:cNvPr id="27" name="Object 2"/>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7851775" y="1697038"/>
                        <a:ext cx="468313" cy="26511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cxnSp>
        <p:nvCxnSpPr>
          <p:cNvPr id="28" name="Straight Connector 27"/>
          <p:cNvCxnSpPr/>
          <p:nvPr/>
        </p:nvCxnSpPr>
        <p:spPr>
          <a:xfrm rot="5400000">
            <a:off x="5926137" y="2741613"/>
            <a:ext cx="650875" cy="266700"/>
          </a:xfrm>
          <a:prstGeom prst="line">
            <a:avLst/>
          </a:prstGeom>
          <a:ln w="30480">
            <a:solidFill>
              <a:srgbClr val="0070C0"/>
            </a:solidFill>
          </a:ln>
        </p:spPr>
        <p:style>
          <a:lnRef idx="1">
            <a:schemeClr val="accent1"/>
          </a:lnRef>
          <a:fillRef idx="0">
            <a:schemeClr val="accent1"/>
          </a:fillRef>
          <a:effectRef idx="0">
            <a:schemeClr val="accent1"/>
          </a:effectRef>
          <a:fontRef idx="minor">
            <a:schemeClr val="tx1"/>
          </a:fontRef>
        </p:style>
      </p:cxnSp>
      <p:graphicFrame>
        <p:nvGraphicFramePr>
          <p:cNvPr id="29" name="Object 2"/>
          <p:cNvGraphicFramePr>
            <a:graphicFrameLocks noChangeAspect="1"/>
          </p:cNvGraphicFramePr>
          <p:nvPr/>
        </p:nvGraphicFramePr>
        <p:xfrm>
          <a:off x="5792788" y="3092450"/>
          <a:ext cx="573087" cy="617538"/>
        </p:xfrm>
        <a:graphic>
          <a:graphicData uri="http://schemas.openxmlformats.org/presentationml/2006/ole">
            <mc:AlternateContent xmlns:mc="http://schemas.openxmlformats.org/markup-compatibility/2006">
              <mc:Choice xmlns:v="urn:schemas-microsoft-com:vml" Requires="v">
                <p:oleObj spid="_x0000_s9222" name="Equation" r:id="rId12" imgW="215640" imgH="228600" progId="Equation.DSMT4">
                  <p:embed/>
                </p:oleObj>
              </mc:Choice>
              <mc:Fallback>
                <p:oleObj name="Equation" r:id="rId12" imgW="215640" imgH="228600" progId="Equation.DSMT4">
                  <p:embed/>
                  <p:pic>
                    <p:nvPicPr>
                      <p:cNvPr id="29" name="Object 2"/>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5792788" y="3092450"/>
                        <a:ext cx="573087" cy="61753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0" name="Object 2"/>
          <p:cNvGraphicFramePr>
            <a:graphicFrameLocks noChangeAspect="1"/>
          </p:cNvGraphicFramePr>
          <p:nvPr/>
        </p:nvGraphicFramePr>
        <p:xfrm>
          <a:off x="6584950" y="3103563"/>
          <a:ext cx="439738" cy="549275"/>
        </p:xfrm>
        <a:graphic>
          <a:graphicData uri="http://schemas.openxmlformats.org/presentationml/2006/ole">
            <mc:AlternateContent xmlns:mc="http://schemas.openxmlformats.org/markup-compatibility/2006">
              <mc:Choice xmlns:v="urn:schemas-microsoft-com:vml" Requires="v">
                <p:oleObj spid="_x0000_s9223" name="Equation" r:id="rId14" imgW="164880" imgH="203040" progId="Equation.DSMT4">
                  <p:embed/>
                </p:oleObj>
              </mc:Choice>
              <mc:Fallback>
                <p:oleObj name="Equation" r:id="rId14" imgW="164880" imgH="203040" progId="Equation.DSMT4">
                  <p:embed/>
                  <p:pic>
                    <p:nvPicPr>
                      <p:cNvPr id="30" name="Object 2"/>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6584950" y="3103563"/>
                        <a:ext cx="439738" cy="5492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1" name="Object 2"/>
          <p:cNvGraphicFramePr>
            <a:graphicFrameLocks noChangeAspect="1"/>
          </p:cNvGraphicFramePr>
          <p:nvPr/>
        </p:nvGraphicFramePr>
        <p:xfrm>
          <a:off x="5741988" y="2571750"/>
          <a:ext cx="469900" cy="265113"/>
        </p:xfrm>
        <a:graphic>
          <a:graphicData uri="http://schemas.openxmlformats.org/presentationml/2006/ole">
            <mc:AlternateContent xmlns:mc="http://schemas.openxmlformats.org/markup-compatibility/2006">
              <mc:Choice xmlns:v="urn:schemas-microsoft-com:vml" Requires="v">
                <p:oleObj spid="_x0000_s9224" name="Equation" r:id="rId16" imgW="317160" imgH="177480" progId="Equation.DSMT4">
                  <p:embed/>
                </p:oleObj>
              </mc:Choice>
              <mc:Fallback>
                <p:oleObj name="Equation" r:id="rId16" imgW="317160" imgH="177480" progId="Equation.DSMT4">
                  <p:embed/>
                  <p:pic>
                    <p:nvPicPr>
                      <p:cNvPr id="31" name="Object 2"/>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5741988" y="2571750"/>
                        <a:ext cx="469900" cy="26511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cxnSp>
        <p:nvCxnSpPr>
          <p:cNvPr id="32" name="Straight Connector 31"/>
          <p:cNvCxnSpPr/>
          <p:nvPr/>
        </p:nvCxnSpPr>
        <p:spPr>
          <a:xfrm rot="16200000" flipH="1">
            <a:off x="6226175" y="2728913"/>
            <a:ext cx="712788" cy="309562"/>
          </a:xfrm>
          <a:prstGeom prst="line">
            <a:avLst/>
          </a:prstGeom>
          <a:ln w="30480">
            <a:solidFill>
              <a:srgbClr val="0070C0"/>
            </a:solidFill>
          </a:ln>
        </p:spPr>
        <p:style>
          <a:lnRef idx="1">
            <a:schemeClr val="accent1"/>
          </a:lnRef>
          <a:fillRef idx="0">
            <a:schemeClr val="accent1"/>
          </a:fillRef>
          <a:effectRef idx="0">
            <a:schemeClr val="accent1"/>
          </a:effectRef>
          <a:fontRef idx="minor">
            <a:schemeClr val="tx1"/>
          </a:fontRef>
        </p:style>
      </p:cxnSp>
      <p:graphicFrame>
        <p:nvGraphicFramePr>
          <p:cNvPr id="33" name="Object 2"/>
          <p:cNvGraphicFramePr>
            <a:graphicFrameLocks noChangeAspect="1"/>
          </p:cNvGraphicFramePr>
          <p:nvPr/>
        </p:nvGraphicFramePr>
        <p:xfrm>
          <a:off x="6610350" y="2571750"/>
          <a:ext cx="471488" cy="266700"/>
        </p:xfrm>
        <a:graphic>
          <a:graphicData uri="http://schemas.openxmlformats.org/presentationml/2006/ole">
            <mc:AlternateContent xmlns:mc="http://schemas.openxmlformats.org/markup-compatibility/2006">
              <mc:Choice xmlns:v="urn:schemas-microsoft-com:vml" Requires="v">
                <p:oleObj spid="_x0000_s9225" name="Equation" r:id="rId18" imgW="317160" imgH="177480" progId="Equation.DSMT4">
                  <p:embed/>
                </p:oleObj>
              </mc:Choice>
              <mc:Fallback>
                <p:oleObj name="Equation" r:id="rId18" imgW="317160" imgH="177480" progId="Equation.DSMT4">
                  <p:embed/>
                  <p:pic>
                    <p:nvPicPr>
                      <p:cNvPr id="33" name="Object 2"/>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6610350" y="2571750"/>
                        <a:ext cx="471488" cy="2667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cxnSp>
        <p:nvCxnSpPr>
          <p:cNvPr id="34" name="Straight Connector 33"/>
          <p:cNvCxnSpPr/>
          <p:nvPr/>
        </p:nvCxnSpPr>
        <p:spPr>
          <a:xfrm rot="5400000">
            <a:off x="7595394" y="2726531"/>
            <a:ext cx="717550" cy="363538"/>
          </a:xfrm>
          <a:prstGeom prst="line">
            <a:avLst/>
          </a:prstGeom>
          <a:ln w="30480">
            <a:solidFill>
              <a:srgbClr val="0070C0"/>
            </a:solidFill>
          </a:ln>
        </p:spPr>
        <p:style>
          <a:lnRef idx="1">
            <a:schemeClr val="accent1"/>
          </a:lnRef>
          <a:fillRef idx="0">
            <a:schemeClr val="accent1"/>
          </a:fillRef>
          <a:effectRef idx="0">
            <a:schemeClr val="accent1"/>
          </a:effectRef>
          <a:fontRef idx="minor">
            <a:schemeClr val="tx1"/>
          </a:fontRef>
        </p:style>
      </p:cxnSp>
      <p:graphicFrame>
        <p:nvGraphicFramePr>
          <p:cNvPr id="35" name="Object 2"/>
          <p:cNvGraphicFramePr>
            <a:graphicFrameLocks noChangeAspect="1"/>
          </p:cNvGraphicFramePr>
          <p:nvPr/>
        </p:nvGraphicFramePr>
        <p:xfrm>
          <a:off x="7469188" y="3119438"/>
          <a:ext cx="573087" cy="617537"/>
        </p:xfrm>
        <a:graphic>
          <a:graphicData uri="http://schemas.openxmlformats.org/presentationml/2006/ole">
            <mc:AlternateContent xmlns:mc="http://schemas.openxmlformats.org/markup-compatibility/2006">
              <mc:Choice xmlns:v="urn:schemas-microsoft-com:vml" Requires="v">
                <p:oleObj spid="_x0000_s9226" name="Equation" r:id="rId20" imgW="215640" imgH="228600" progId="Equation.DSMT4">
                  <p:embed/>
                </p:oleObj>
              </mc:Choice>
              <mc:Fallback>
                <p:oleObj name="Equation" r:id="rId20" imgW="215640" imgH="228600" progId="Equation.DSMT4">
                  <p:embed/>
                  <p:pic>
                    <p:nvPicPr>
                      <p:cNvPr id="35" name="Object 2"/>
                      <p:cNvPicPr>
                        <a:picLocks noChangeAspect="1" noChangeArrowheads="1"/>
                      </p:cNvPicPr>
                      <p:nvPr/>
                    </p:nvPicPr>
                    <p:blipFill>
                      <a:blip r:embed="rId21">
                        <a:extLst>
                          <a:ext uri="{28A0092B-C50C-407E-A947-70E740481C1C}">
                            <a14:useLocalDpi xmlns:a14="http://schemas.microsoft.com/office/drawing/2010/main" val="0"/>
                          </a:ext>
                        </a:extLst>
                      </a:blip>
                      <a:srcRect/>
                      <a:stretch>
                        <a:fillRect/>
                      </a:stretch>
                    </p:blipFill>
                    <p:spPr bwMode="auto">
                      <a:xfrm>
                        <a:off x="7469188" y="3119438"/>
                        <a:ext cx="573087" cy="61753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6" name="Object 2"/>
          <p:cNvGraphicFramePr>
            <a:graphicFrameLocks noChangeAspect="1"/>
          </p:cNvGraphicFramePr>
          <p:nvPr/>
        </p:nvGraphicFramePr>
        <p:xfrm>
          <a:off x="8266113" y="3090863"/>
          <a:ext cx="439737" cy="547687"/>
        </p:xfrm>
        <a:graphic>
          <a:graphicData uri="http://schemas.openxmlformats.org/presentationml/2006/ole">
            <mc:AlternateContent xmlns:mc="http://schemas.openxmlformats.org/markup-compatibility/2006">
              <mc:Choice xmlns:v="urn:schemas-microsoft-com:vml" Requires="v">
                <p:oleObj spid="_x0000_s9227" name="Equation" r:id="rId22" imgW="164880" imgH="203040" progId="Equation.DSMT4">
                  <p:embed/>
                </p:oleObj>
              </mc:Choice>
              <mc:Fallback>
                <p:oleObj name="Equation" r:id="rId22" imgW="164880" imgH="203040" progId="Equation.DSMT4">
                  <p:embed/>
                  <p:pic>
                    <p:nvPicPr>
                      <p:cNvPr id="36" name="Object 2"/>
                      <p:cNvPicPr>
                        <a:picLocks noChangeAspect="1" noChangeArrowheads="1"/>
                      </p:cNvPicPr>
                      <p:nvPr/>
                    </p:nvPicPr>
                    <p:blipFill>
                      <a:blip r:embed="rId23">
                        <a:extLst>
                          <a:ext uri="{28A0092B-C50C-407E-A947-70E740481C1C}">
                            <a14:useLocalDpi xmlns:a14="http://schemas.microsoft.com/office/drawing/2010/main" val="0"/>
                          </a:ext>
                        </a:extLst>
                      </a:blip>
                      <a:srcRect/>
                      <a:stretch>
                        <a:fillRect/>
                      </a:stretch>
                    </p:blipFill>
                    <p:spPr bwMode="auto">
                      <a:xfrm>
                        <a:off x="8266113" y="3090863"/>
                        <a:ext cx="439737" cy="54768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7" name="Object 2"/>
          <p:cNvGraphicFramePr>
            <a:graphicFrameLocks noChangeAspect="1"/>
          </p:cNvGraphicFramePr>
          <p:nvPr/>
        </p:nvGraphicFramePr>
        <p:xfrm>
          <a:off x="7504113" y="2571750"/>
          <a:ext cx="450850" cy="265113"/>
        </p:xfrm>
        <a:graphic>
          <a:graphicData uri="http://schemas.openxmlformats.org/presentationml/2006/ole">
            <mc:AlternateContent xmlns:mc="http://schemas.openxmlformats.org/markup-compatibility/2006">
              <mc:Choice xmlns:v="urn:schemas-microsoft-com:vml" Requires="v">
                <p:oleObj spid="_x0000_s9228" name="Equation" r:id="rId24" imgW="304560" imgH="177480" progId="Equation.DSMT4">
                  <p:embed/>
                </p:oleObj>
              </mc:Choice>
              <mc:Fallback>
                <p:oleObj name="Equation" r:id="rId24" imgW="304560" imgH="177480" progId="Equation.DSMT4">
                  <p:embed/>
                  <p:pic>
                    <p:nvPicPr>
                      <p:cNvPr id="37" name="Object 2"/>
                      <p:cNvPicPr>
                        <a:picLocks noChangeAspect="1" noChangeArrowheads="1"/>
                      </p:cNvPicPr>
                      <p:nvPr/>
                    </p:nvPicPr>
                    <p:blipFill>
                      <a:blip r:embed="rId25">
                        <a:extLst>
                          <a:ext uri="{28A0092B-C50C-407E-A947-70E740481C1C}">
                            <a14:useLocalDpi xmlns:a14="http://schemas.microsoft.com/office/drawing/2010/main" val="0"/>
                          </a:ext>
                        </a:extLst>
                      </a:blip>
                      <a:srcRect/>
                      <a:stretch>
                        <a:fillRect/>
                      </a:stretch>
                    </p:blipFill>
                    <p:spPr bwMode="auto">
                      <a:xfrm>
                        <a:off x="7504113" y="2571750"/>
                        <a:ext cx="450850" cy="26511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cxnSp>
        <p:nvCxnSpPr>
          <p:cNvPr id="38" name="Straight Connector 37"/>
          <p:cNvCxnSpPr/>
          <p:nvPr/>
        </p:nvCxnSpPr>
        <p:spPr>
          <a:xfrm rot="16200000" flipH="1">
            <a:off x="7951787" y="2733676"/>
            <a:ext cx="690563" cy="322262"/>
          </a:xfrm>
          <a:prstGeom prst="line">
            <a:avLst/>
          </a:prstGeom>
          <a:ln w="30480">
            <a:solidFill>
              <a:srgbClr val="0070C0"/>
            </a:solidFill>
          </a:ln>
        </p:spPr>
        <p:style>
          <a:lnRef idx="1">
            <a:schemeClr val="accent1"/>
          </a:lnRef>
          <a:fillRef idx="0">
            <a:schemeClr val="accent1"/>
          </a:fillRef>
          <a:effectRef idx="0">
            <a:schemeClr val="accent1"/>
          </a:effectRef>
          <a:fontRef idx="minor">
            <a:schemeClr val="tx1"/>
          </a:fontRef>
        </p:style>
      </p:cxnSp>
      <p:graphicFrame>
        <p:nvGraphicFramePr>
          <p:cNvPr id="39" name="Object 2"/>
          <p:cNvGraphicFramePr>
            <a:graphicFrameLocks noChangeAspect="1"/>
          </p:cNvGraphicFramePr>
          <p:nvPr/>
        </p:nvGraphicFramePr>
        <p:xfrm>
          <a:off x="8375650" y="2571750"/>
          <a:ext cx="450850" cy="265113"/>
        </p:xfrm>
        <a:graphic>
          <a:graphicData uri="http://schemas.openxmlformats.org/presentationml/2006/ole">
            <mc:AlternateContent xmlns:mc="http://schemas.openxmlformats.org/markup-compatibility/2006">
              <mc:Choice xmlns:v="urn:schemas-microsoft-com:vml" Requires="v">
                <p:oleObj spid="_x0000_s9229" name="Equation" r:id="rId26" imgW="304560" imgH="177480" progId="Equation.DSMT4">
                  <p:embed/>
                </p:oleObj>
              </mc:Choice>
              <mc:Fallback>
                <p:oleObj name="Equation" r:id="rId26" imgW="304560" imgH="177480" progId="Equation.DSMT4">
                  <p:embed/>
                  <p:pic>
                    <p:nvPicPr>
                      <p:cNvPr id="39" name="Object 2"/>
                      <p:cNvPicPr>
                        <a:picLocks noChangeAspect="1" noChangeArrowheads="1"/>
                      </p:cNvPicPr>
                      <p:nvPr/>
                    </p:nvPicPr>
                    <p:blipFill>
                      <a:blip r:embed="rId27">
                        <a:extLst>
                          <a:ext uri="{28A0092B-C50C-407E-A947-70E740481C1C}">
                            <a14:useLocalDpi xmlns:a14="http://schemas.microsoft.com/office/drawing/2010/main" val="0"/>
                          </a:ext>
                        </a:extLst>
                      </a:blip>
                      <a:srcRect/>
                      <a:stretch>
                        <a:fillRect/>
                      </a:stretch>
                    </p:blipFill>
                    <p:spPr bwMode="auto">
                      <a:xfrm>
                        <a:off x="8375650" y="2571750"/>
                        <a:ext cx="450850" cy="26511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10" name="Object 2"/>
          <p:cNvGraphicFramePr>
            <a:graphicFrameLocks noChangeAspect="1"/>
          </p:cNvGraphicFramePr>
          <p:nvPr/>
        </p:nvGraphicFramePr>
        <p:xfrm>
          <a:off x="263525" y="2389188"/>
          <a:ext cx="881063" cy="436562"/>
        </p:xfrm>
        <a:graphic>
          <a:graphicData uri="http://schemas.openxmlformats.org/presentationml/2006/ole">
            <mc:AlternateContent xmlns:mc="http://schemas.openxmlformats.org/markup-compatibility/2006">
              <mc:Choice xmlns:v="urn:schemas-microsoft-com:vml" Requires="v">
                <p:oleObj spid="_x0000_s9230" name="Equation" r:id="rId28" imgW="520560" imgH="253800" progId="Equation.DSMT4">
                  <p:embed/>
                </p:oleObj>
              </mc:Choice>
              <mc:Fallback>
                <p:oleObj name="Equation" r:id="rId28" imgW="520560" imgH="253800" progId="Equation.DSMT4">
                  <p:embed/>
                  <p:pic>
                    <p:nvPicPr>
                      <p:cNvPr id="110" name="Object 2"/>
                      <p:cNvPicPr>
                        <a:picLocks noChangeAspect="1" noChangeArrowheads="1"/>
                      </p:cNvPicPr>
                      <p:nvPr/>
                    </p:nvPicPr>
                    <p:blipFill>
                      <a:blip r:embed="rId29">
                        <a:extLst>
                          <a:ext uri="{28A0092B-C50C-407E-A947-70E740481C1C}">
                            <a14:useLocalDpi xmlns:a14="http://schemas.microsoft.com/office/drawing/2010/main" val="0"/>
                          </a:ext>
                        </a:extLst>
                      </a:blip>
                      <a:srcRect/>
                      <a:stretch>
                        <a:fillRect/>
                      </a:stretch>
                    </p:blipFill>
                    <p:spPr bwMode="auto">
                      <a:xfrm>
                        <a:off x="263525" y="2389188"/>
                        <a:ext cx="881063" cy="43656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47" name="Object 2"/>
          <p:cNvGraphicFramePr>
            <a:graphicFrameLocks noChangeAspect="1"/>
          </p:cNvGraphicFramePr>
          <p:nvPr/>
        </p:nvGraphicFramePr>
        <p:xfrm>
          <a:off x="1093788" y="2876550"/>
          <a:ext cx="1568450" cy="304800"/>
        </p:xfrm>
        <a:graphic>
          <a:graphicData uri="http://schemas.openxmlformats.org/presentationml/2006/ole">
            <mc:AlternateContent xmlns:mc="http://schemas.openxmlformats.org/markup-compatibility/2006">
              <mc:Choice xmlns:v="urn:schemas-microsoft-com:vml" Requires="v">
                <p:oleObj spid="_x0000_s9231" name="Equation" r:id="rId30" imgW="927000" imgH="177480" progId="Equation.DSMT4">
                  <p:embed/>
                </p:oleObj>
              </mc:Choice>
              <mc:Fallback>
                <p:oleObj name="Equation" r:id="rId30" imgW="927000" imgH="177480" progId="Equation.DSMT4">
                  <p:embed/>
                  <p:pic>
                    <p:nvPicPr>
                      <p:cNvPr id="47" name="Object 2"/>
                      <p:cNvPicPr>
                        <a:picLocks noChangeAspect="1" noChangeArrowheads="1"/>
                      </p:cNvPicPr>
                      <p:nvPr/>
                    </p:nvPicPr>
                    <p:blipFill>
                      <a:blip r:embed="rId31">
                        <a:extLst>
                          <a:ext uri="{28A0092B-C50C-407E-A947-70E740481C1C}">
                            <a14:useLocalDpi xmlns:a14="http://schemas.microsoft.com/office/drawing/2010/main" val="0"/>
                          </a:ext>
                        </a:extLst>
                      </a:blip>
                      <a:srcRect/>
                      <a:stretch>
                        <a:fillRect/>
                      </a:stretch>
                    </p:blipFill>
                    <p:spPr bwMode="auto">
                      <a:xfrm>
                        <a:off x="1093788" y="2876550"/>
                        <a:ext cx="1568450" cy="304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48" name="Object 2"/>
          <p:cNvGraphicFramePr>
            <a:graphicFrameLocks noChangeAspect="1"/>
          </p:cNvGraphicFramePr>
          <p:nvPr/>
        </p:nvGraphicFramePr>
        <p:xfrm>
          <a:off x="2770188" y="2881313"/>
          <a:ext cx="1182687" cy="304800"/>
        </p:xfrm>
        <a:graphic>
          <a:graphicData uri="http://schemas.openxmlformats.org/presentationml/2006/ole">
            <mc:AlternateContent xmlns:mc="http://schemas.openxmlformats.org/markup-compatibility/2006">
              <mc:Choice xmlns:v="urn:schemas-microsoft-com:vml" Requires="v">
                <p:oleObj spid="_x0000_s9232" name="Equation" r:id="rId32" imgW="698400" imgH="177480" progId="Equation.DSMT4">
                  <p:embed/>
                </p:oleObj>
              </mc:Choice>
              <mc:Fallback>
                <p:oleObj name="Equation" r:id="rId32" imgW="698400" imgH="177480" progId="Equation.DSMT4">
                  <p:embed/>
                  <p:pic>
                    <p:nvPicPr>
                      <p:cNvPr id="48" name="Object 2"/>
                      <p:cNvPicPr>
                        <a:picLocks noChangeAspect="1" noChangeArrowheads="1"/>
                      </p:cNvPicPr>
                      <p:nvPr/>
                    </p:nvPicPr>
                    <p:blipFill>
                      <a:blip r:embed="rId33">
                        <a:extLst>
                          <a:ext uri="{28A0092B-C50C-407E-A947-70E740481C1C}">
                            <a14:useLocalDpi xmlns:a14="http://schemas.microsoft.com/office/drawing/2010/main" val="0"/>
                          </a:ext>
                        </a:extLst>
                      </a:blip>
                      <a:srcRect/>
                      <a:stretch>
                        <a:fillRect/>
                      </a:stretch>
                    </p:blipFill>
                    <p:spPr bwMode="auto">
                      <a:xfrm>
                        <a:off x="2770188" y="2881313"/>
                        <a:ext cx="1182687" cy="304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49" name="Object 2"/>
          <p:cNvGraphicFramePr>
            <a:graphicFrameLocks noChangeAspect="1"/>
          </p:cNvGraphicFramePr>
          <p:nvPr/>
        </p:nvGraphicFramePr>
        <p:xfrm>
          <a:off x="1046163" y="3276600"/>
          <a:ext cx="1408112" cy="407988"/>
        </p:xfrm>
        <a:graphic>
          <a:graphicData uri="http://schemas.openxmlformats.org/presentationml/2006/ole">
            <mc:AlternateContent xmlns:mc="http://schemas.openxmlformats.org/markup-compatibility/2006">
              <mc:Choice xmlns:v="urn:schemas-microsoft-com:vml" Requires="v">
                <p:oleObj spid="_x0000_s9233" name="Equation" r:id="rId34" imgW="622080" imgH="177480" progId="Equation.DSMT4">
                  <p:embed/>
                </p:oleObj>
              </mc:Choice>
              <mc:Fallback>
                <p:oleObj name="Equation" r:id="rId34" imgW="622080" imgH="177480" progId="Equation.DSMT4">
                  <p:embed/>
                  <p:pic>
                    <p:nvPicPr>
                      <p:cNvPr id="49" name="Object 2"/>
                      <p:cNvPicPr>
                        <a:picLocks noChangeAspect="1" noChangeArrowheads="1"/>
                      </p:cNvPicPr>
                      <p:nvPr/>
                    </p:nvPicPr>
                    <p:blipFill>
                      <a:blip r:embed="rId35">
                        <a:extLst>
                          <a:ext uri="{28A0092B-C50C-407E-A947-70E740481C1C}">
                            <a14:useLocalDpi xmlns:a14="http://schemas.microsoft.com/office/drawing/2010/main" val="0"/>
                          </a:ext>
                        </a:extLst>
                      </a:blip>
                      <a:srcRect/>
                      <a:stretch>
                        <a:fillRect/>
                      </a:stretch>
                    </p:blipFill>
                    <p:spPr bwMode="auto">
                      <a:xfrm>
                        <a:off x="1046163" y="3276600"/>
                        <a:ext cx="1408112" cy="40798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50" name="Object 2"/>
          <p:cNvGraphicFramePr>
            <a:graphicFrameLocks noChangeAspect="1"/>
          </p:cNvGraphicFramePr>
          <p:nvPr/>
        </p:nvGraphicFramePr>
        <p:xfrm>
          <a:off x="2425700" y="3294063"/>
          <a:ext cx="892175" cy="407987"/>
        </p:xfrm>
        <a:graphic>
          <a:graphicData uri="http://schemas.openxmlformats.org/presentationml/2006/ole">
            <mc:AlternateContent xmlns:mc="http://schemas.openxmlformats.org/markup-compatibility/2006">
              <mc:Choice xmlns:v="urn:schemas-microsoft-com:vml" Requires="v">
                <p:oleObj spid="_x0000_s9234" name="Equation" r:id="rId36" imgW="393480" imgH="177480" progId="Equation.DSMT4">
                  <p:embed/>
                </p:oleObj>
              </mc:Choice>
              <mc:Fallback>
                <p:oleObj name="Equation" r:id="rId36" imgW="393480" imgH="177480" progId="Equation.DSMT4">
                  <p:embed/>
                  <p:pic>
                    <p:nvPicPr>
                      <p:cNvPr id="50" name="Object 2"/>
                      <p:cNvPicPr>
                        <a:picLocks noChangeAspect="1" noChangeArrowheads="1"/>
                      </p:cNvPicPr>
                      <p:nvPr/>
                    </p:nvPicPr>
                    <p:blipFill>
                      <a:blip r:embed="rId37">
                        <a:extLst>
                          <a:ext uri="{28A0092B-C50C-407E-A947-70E740481C1C}">
                            <a14:useLocalDpi xmlns:a14="http://schemas.microsoft.com/office/drawing/2010/main" val="0"/>
                          </a:ext>
                        </a:extLst>
                      </a:blip>
                      <a:srcRect/>
                      <a:stretch>
                        <a:fillRect/>
                      </a:stretch>
                    </p:blipFill>
                    <p:spPr bwMode="auto">
                      <a:xfrm>
                        <a:off x="2425700" y="3294063"/>
                        <a:ext cx="892175" cy="40798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51" name="Object 2"/>
          <p:cNvGraphicFramePr>
            <a:graphicFrameLocks noChangeAspect="1"/>
          </p:cNvGraphicFramePr>
          <p:nvPr/>
        </p:nvGraphicFramePr>
        <p:xfrm>
          <a:off x="1050925" y="3763963"/>
          <a:ext cx="976313" cy="407987"/>
        </p:xfrm>
        <a:graphic>
          <a:graphicData uri="http://schemas.openxmlformats.org/presentationml/2006/ole">
            <mc:AlternateContent xmlns:mc="http://schemas.openxmlformats.org/markup-compatibility/2006">
              <mc:Choice xmlns:v="urn:schemas-microsoft-com:vml" Requires="v">
                <p:oleObj spid="_x0000_s9235" name="Equation" r:id="rId38" imgW="431640" imgH="177480" progId="Equation.DSMT4">
                  <p:embed/>
                </p:oleObj>
              </mc:Choice>
              <mc:Fallback>
                <p:oleObj name="Equation" r:id="rId38" imgW="431640" imgH="177480" progId="Equation.DSMT4">
                  <p:embed/>
                  <p:pic>
                    <p:nvPicPr>
                      <p:cNvPr id="51" name="Object 2"/>
                      <p:cNvPicPr>
                        <a:picLocks noChangeAspect="1" noChangeArrowheads="1"/>
                      </p:cNvPicPr>
                      <p:nvPr/>
                    </p:nvPicPr>
                    <p:blipFill>
                      <a:blip r:embed="rId39">
                        <a:extLst>
                          <a:ext uri="{28A0092B-C50C-407E-A947-70E740481C1C}">
                            <a14:useLocalDpi xmlns:a14="http://schemas.microsoft.com/office/drawing/2010/main" val="0"/>
                          </a:ext>
                        </a:extLst>
                      </a:blip>
                      <a:srcRect/>
                      <a:stretch>
                        <a:fillRect/>
                      </a:stretch>
                    </p:blipFill>
                    <p:spPr bwMode="auto">
                      <a:xfrm>
                        <a:off x="1050925" y="3763963"/>
                        <a:ext cx="976313" cy="40798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52" name="Object 2"/>
          <p:cNvGraphicFramePr>
            <a:graphicFrameLocks noChangeAspect="1"/>
          </p:cNvGraphicFramePr>
          <p:nvPr/>
        </p:nvGraphicFramePr>
        <p:xfrm>
          <a:off x="2038350" y="3754438"/>
          <a:ext cx="976313" cy="407987"/>
        </p:xfrm>
        <a:graphic>
          <a:graphicData uri="http://schemas.openxmlformats.org/presentationml/2006/ole">
            <mc:AlternateContent xmlns:mc="http://schemas.openxmlformats.org/markup-compatibility/2006">
              <mc:Choice xmlns:v="urn:schemas-microsoft-com:vml" Requires="v">
                <p:oleObj spid="_x0000_s9236" name="Equation" r:id="rId40" imgW="431640" imgH="177480" progId="Equation.DSMT4">
                  <p:embed/>
                </p:oleObj>
              </mc:Choice>
              <mc:Fallback>
                <p:oleObj name="Equation" r:id="rId40" imgW="431640" imgH="177480" progId="Equation.DSMT4">
                  <p:embed/>
                  <p:pic>
                    <p:nvPicPr>
                      <p:cNvPr id="52" name="Object 2"/>
                      <p:cNvPicPr>
                        <a:picLocks noChangeAspect="1" noChangeArrowheads="1"/>
                      </p:cNvPicPr>
                      <p:nvPr/>
                    </p:nvPicPr>
                    <p:blipFill>
                      <a:blip r:embed="rId41">
                        <a:extLst>
                          <a:ext uri="{28A0092B-C50C-407E-A947-70E740481C1C}">
                            <a14:useLocalDpi xmlns:a14="http://schemas.microsoft.com/office/drawing/2010/main" val="0"/>
                          </a:ext>
                        </a:extLst>
                      </a:blip>
                      <a:srcRect/>
                      <a:stretch>
                        <a:fillRect/>
                      </a:stretch>
                    </p:blipFill>
                    <p:spPr bwMode="auto">
                      <a:xfrm>
                        <a:off x="2038350" y="3754438"/>
                        <a:ext cx="976313" cy="40798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55" name="Object 2"/>
          <p:cNvGraphicFramePr>
            <a:graphicFrameLocks noChangeAspect="1"/>
          </p:cNvGraphicFramePr>
          <p:nvPr/>
        </p:nvGraphicFramePr>
        <p:xfrm>
          <a:off x="98425" y="5743575"/>
          <a:ext cx="1333500" cy="436563"/>
        </p:xfrm>
        <a:graphic>
          <a:graphicData uri="http://schemas.openxmlformats.org/presentationml/2006/ole">
            <mc:AlternateContent xmlns:mc="http://schemas.openxmlformats.org/markup-compatibility/2006">
              <mc:Choice xmlns:v="urn:schemas-microsoft-com:vml" Requires="v">
                <p:oleObj spid="_x0000_s9237" name="Equation" r:id="rId42" imgW="787320" imgH="253800" progId="Equation.DSMT4">
                  <p:embed/>
                </p:oleObj>
              </mc:Choice>
              <mc:Fallback>
                <p:oleObj name="Equation" r:id="rId42" imgW="787320" imgH="253800" progId="Equation.DSMT4">
                  <p:embed/>
                  <p:pic>
                    <p:nvPicPr>
                      <p:cNvPr id="55" name="Object 2"/>
                      <p:cNvPicPr>
                        <a:picLocks noChangeAspect="1" noChangeArrowheads="1"/>
                      </p:cNvPicPr>
                      <p:nvPr/>
                    </p:nvPicPr>
                    <p:blipFill>
                      <a:blip r:embed="rId43">
                        <a:extLst>
                          <a:ext uri="{28A0092B-C50C-407E-A947-70E740481C1C}">
                            <a14:useLocalDpi xmlns:a14="http://schemas.microsoft.com/office/drawing/2010/main" val="0"/>
                          </a:ext>
                        </a:extLst>
                      </a:blip>
                      <a:srcRect/>
                      <a:stretch>
                        <a:fillRect/>
                      </a:stretch>
                    </p:blipFill>
                    <p:spPr bwMode="auto">
                      <a:xfrm>
                        <a:off x="98425" y="5743575"/>
                        <a:ext cx="1333500" cy="43656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56" name="Object 2"/>
          <p:cNvGraphicFramePr>
            <a:graphicFrameLocks noChangeAspect="1"/>
          </p:cNvGraphicFramePr>
          <p:nvPr/>
        </p:nvGraphicFramePr>
        <p:xfrm>
          <a:off x="1400175" y="5702300"/>
          <a:ext cx="966788" cy="741363"/>
        </p:xfrm>
        <a:graphic>
          <a:graphicData uri="http://schemas.openxmlformats.org/presentationml/2006/ole">
            <mc:AlternateContent xmlns:mc="http://schemas.openxmlformats.org/markup-compatibility/2006">
              <mc:Choice xmlns:v="urn:schemas-microsoft-com:vml" Requires="v">
                <p:oleObj spid="_x0000_s9238" name="Equation" r:id="rId44" imgW="571320" imgH="431640" progId="Equation.DSMT4">
                  <p:embed/>
                </p:oleObj>
              </mc:Choice>
              <mc:Fallback>
                <p:oleObj name="Equation" r:id="rId44" imgW="571320" imgH="431640" progId="Equation.DSMT4">
                  <p:embed/>
                  <p:pic>
                    <p:nvPicPr>
                      <p:cNvPr id="56" name="Object 2"/>
                      <p:cNvPicPr>
                        <a:picLocks noChangeAspect="1" noChangeArrowheads="1"/>
                      </p:cNvPicPr>
                      <p:nvPr/>
                    </p:nvPicPr>
                    <p:blipFill>
                      <a:blip r:embed="rId45">
                        <a:extLst>
                          <a:ext uri="{28A0092B-C50C-407E-A947-70E740481C1C}">
                            <a14:useLocalDpi xmlns:a14="http://schemas.microsoft.com/office/drawing/2010/main" val="0"/>
                          </a:ext>
                        </a:extLst>
                      </a:blip>
                      <a:srcRect/>
                      <a:stretch>
                        <a:fillRect/>
                      </a:stretch>
                    </p:blipFill>
                    <p:spPr bwMode="auto">
                      <a:xfrm>
                        <a:off x="1400175" y="5702300"/>
                        <a:ext cx="966788" cy="74136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58" name="TextBox 57"/>
          <p:cNvSpPr txBox="1"/>
          <p:nvPr/>
        </p:nvSpPr>
        <p:spPr>
          <a:xfrm>
            <a:off x="5076825" y="4040188"/>
            <a:ext cx="3440113" cy="646112"/>
          </a:xfrm>
          <a:prstGeom prst="rect">
            <a:avLst/>
          </a:prstGeom>
          <a:noFill/>
        </p:spPr>
        <p:txBody>
          <a:bodyPr wrap="none">
            <a:spAutoFit/>
          </a:bodyPr>
          <a:lstStyle/>
          <a:p>
            <a:pPr>
              <a:defRPr/>
            </a:pPr>
            <a:r>
              <a:rPr lang="en-CA" b="1" dirty="0">
                <a:solidFill>
                  <a:srgbClr val="FF0000"/>
                </a:solidFill>
                <a:latin typeface="+mj-lt"/>
              </a:rPr>
              <a:t>The defective apple can be </a:t>
            </a:r>
            <a:br>
              <a:rPr lang="en-CA" b="1" dirty="0">
                <a:solidFill>
                  <a:srgbClr val="FF0000"/>
                </a:solidFill>
                <a:latin typeface="+mj-lt"/>
              </a:rPr>
            </a:br>
            <a:r>
              <a:rPr lang="en-CA" b="1" dirty="0">
                <a:solidFill>
                  <a:srgbClr val="FF0000"/>
                </a:solidFill>
                <a:latin typeface="+mj-lt"/>
              </a:rPr>
              <a:t>from either supplier</a:t>
            </a:r>
          </a:p>
        </p:txBody>
      </p:sp>
      <p:sp>
        <p:nvSpPr>
          <p:cNvPr id="59" name="TextBox 58"/>
          <p:cNvSpPr txBox="1"/>
          <p:nvPr/>
        </p:nvSpPr>
        <p:spPr>
          <a:xfrm>
            <a:off x="4938713" y="4746625"/>
            <a:ext cx="3660775" cy="646113"/>
          </a:xfrm>
          <a:prstGeom prst="rect">
            <a:avLst/>
          </a:prstGeom>
          <a:noFill/>
        </p:spPr>
        <p:txBody>
          <a:bodyPr wrap="none">
            <a:spAutoFit/>
          </a:bodyPr>
          <a:lstStyle/>
          <a:p>
            <a:pPr>
              <a:defRPr/>
            </a:pPr>
            <a:r>
              <a:rPr lang="en-CA" b="1" dirty="0">
                <a:solidFill>
                  <a:srgbClr val="FF0000"/>
                </a:solidFill>
                <a:latin typeface="+mj-lt"/>
              </a:rPr>
              <a:t>Find the probability that it’s </a:t>
            </a:r>
            <a:br>
              <a:rPr lang="en-CA" b="1" dirty="0">
                <a:solidFill>
                  <a:srgbClr val="FF0000"/>
                </a:solidFill>
                <a:latin typeface="+mj-lt"/>
              </a:rPr>
            </a:br>
            <a:r>
              <a:rPr lang="en-CA" b="1" dirty="0">
                <a:solidFill>
                  <a:srgbClr val="FF0000"/>
                </a:solidFill>
                <a:latin typeface="+mj-lt"/>
              </a:rPr>
              <a:t>from supplier A</a:t>
            </a:r>
          </a:p>
        </p:txBody>
      </p:sp>
      <p:graphicFrame>
        <p:nvGraphicFramePr>
          <p:cNvPr id="60" name="Object 2"/>
          <p:cNvGraphicFramePr>
            <a:graphicFrameLocks noChangeAspect="1"/>
          </p:cNvGraphicFramePr>
          <p:nvPr/>
        </p:nvGraphicFramePr>
        <p:xfrm>
          <a:off x="1685925" y="5654675"/>
          <a:ext cx="365125" cy="393700"/>
        </p:xfrm>
        <a:graphic>
          <a:graphicData uri="http://schemas.openxmlformats.org/presentationml/2006/ole">
            <mc:AlternateContent xmlns:mc="http://schemas.openxmlformats.org/markup-compatibility/2006">
              <mc:Choice xmlns:v="urn:schemas-microsoft-com:vml" Requires="v">
                <p:oleObj spid="_x0000_s9239" name="Equation" r:id="rId46" imgW="215640" imgH="228600" progId="Equation.DSMT4">
                  <p:embed/>
                </p:oleObj>
              </mc:Choice>
              <mc:Fallback>
                <p:oleObj name="Equation" r:id="rId46" imgW="215640" imgH="228600" progId="Equation.DSMT4">
                  <p:embed/>
                  <p:pic>
                    <p:nvPicPr>
                      <p:cNvPr id="60" name="Object 2"/>
                      <p:cNvPicPr>
                        <a:picLocks noChangeAspect="1" noChangeArrowheads="1"/>
                      </p:cNvPicPr>
                      <p:nvPr/>
                    </p:nvPicPr>
                    <p:blipFill>
                      <a:blip r:embed="rId47">
                        <a:extLst>
                          <a:ext uri="{28A0092B-C50C-407E-A947-70E740481C1C}">
                            <a14:useLocalDpi xmlns:a14="http://schemas.microsoft.com/office/drawing/2010/main" val="0"/>
                          </a:ext>
                        </a:extLst>
                      </a:blip>
                      <a:srcRect/>
                      <a:stretch>
                        <a:fillRect/>
                      </a:stretch>
                    </p:blipFill>
                    <p:spPr bwMode="auto">
                      <a:xfrm>
                        <a:off x="1685925" y="5654675"/>
                        <a:ext cx="365125" cy="3937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61" name="Object 2"/>
          <p:cNvGraphicFramePr>
            <a:graphicFrameLocks noChangeAspect="1"/>
          </p:cNvGraphicFramePr>
          <p:nvPr/>
        </p:nvGraphicFramePr>
        <p:xfrm>
          <a:off x="2413000" y="5567363"/>
          <a:ext cx="1125538" cy="823912"/>
        </p:xfrm>
        <a:graphic>
          <a:graphicData uri="http://schemas.openxmlformats.org/presentationml/2006/ole">
            <mc:AlternateContent xmlns:mc="http://schemas.openxmlformats.org/markup-compatibility/2006">
              <mc:Choice xmlns:v="urn:schemas-microsoft-com:vml" Requires="v">
                <p:oleObj spid="_x0000_s9240" name="Equation" r:id="rId48" imgW="545760" imgH="393480" progId="Equation.DSMT4">
                  <p:embed/>
                </p:oleObj>
              </mc:Choice>
              <mc:Fallback>
                <p:oleObj name="Equation" r:id="rId48" imgW="545760" imgH="393480" progId="Equation.DSMT4">
                  <p:embed/>
                  <p:pic>
                    <p:nvPicPr>
                      <p:cNvPr id="61" name="Object 2"/>
                      <p:cNvPicPr>
                        <a:picLocks noChangeAspect="1" noChangeArrowheads="1"/>
                      </p:cNvPicPr>
                      <p:nvPr/>
                    </p:nvPicPr>
                    <p:blipFill>
                      <a:blip r:embed="rId49">
                        <a:extLst>
                          <a:ext uri="{28A0092B-C50C-407E-A947-70E740481C1C}">
                            <a14:useLocalDpi xmlns:a14="http://schemas.microsoft.com/office/drawing/2010/main" val="0"/>
                          </a:ext>
                        </a:extLst>
                      </a:blip>
                      <a:srcRect/>
                      <a:stretch>
                        <a:fillRect/>
                      </a:stretch>
                    </p:blipFill>
                    <p:spPr bwMode="auto">
                      <a:xfrm>
                        <a:off x="2413000" y="5567363"/>
                        <a:ext cx="1125538" cy="82391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62" name="Object 2"/>
          <p:cNvGraphicFramePr>
            <a:graphicFrameLocks noChangeAspect="1"/>
          </p:cNvGraphicFramePr>
          <p:nvPr/>
        </p:nvGraphicFramePr>
        <p:xfrm>
          <a:off x="2679700" y="5632450"/>
          <a:ext cx="812800" cy="371475"/>
        </p:xfrm>
        <a:graphic>
          <a:graphicData uri="http://schemas.openxmlformats.org/presentationml/2006/ole">
            <mc:AlternateContent xmlns:mc="http://schemas.openxmlformats.org/markup-compatibility/2006">
              <mc:Choice xmlns:v="urn:schemas-microsoft-com:vml" Requires="v">
                <p:oleObj spid="_x0000_s9241" name="Equation" r:id="rId50" imgW="393480" imgH="177480" progId="Equation.DSMT4">
                  <p:embed/>
                </p:oleObj>
              </mc:Choice>
              <mc:Fallback>
                <p:oleObj name="Equation" r:id="rId50" imgW="393480" imgH="177480" progId="Equation.DSMT4">
                  <p:embed/>
                  <p:pic>
                    <p:nvPicPr>
                      <p:cNvPr id="62" name="Object 2"/>
                      <p:cNvPicPr>
                        <a:picLocks noChangeAspect="1" noChangeArrowheads="1"/>
                      </p:cNvPicPr>
                      <p:nvPr/>
                    </p:nvPicPr>
                    <p:blipFill>
                      <a:blip r:embed="rId51">
                        <a:extLst>
                          <a:ext uri="{28A0092B-C50C-407E-A947-70E740481C1C}">
                            <a14:useLocalDpi xmlns:a14="http://schemas.microsoft.com/office/drawing/2010/main" val="0"/>
                          </a:ext>
                        </a:extLst>
                      </a:blip>
                      <a:srcRect/>
                      <a:stretch>
                        <a:fillRect/>
                      </a:stretch>
                    </p:blipFill>
                    <p:spPr bwMode="auto">
                      <a:xfrm>
                        <a:off x="2679700" y="5632450"/>
                        <a:ext cx="812800" cy="3714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63" name="Object 2"/>
          <p:cNvGraphicFramePr>
            <a:graphicFrameLocks noChangeAspect="1"/>
          </p:cNvGraphicFramePr>
          <p:nvPr/>
        </p:nvGraphicFramePr>
        <p:xfrm>
          <a:off x="3511550" y="5754688"/>
          <a:ext cx="1512888" cy="428625"/>
        </p:xfrm>
        <a:graphic>
          <a:graphicData uri="http://schemas.openxmlformats.org/presentationml/2006/ole">
            <mc:AlternateContent xmlns:mc="http://schemas.openxmlformats.org/markup-compatibility/2006">
              <mc:Choice xmlns:v="urn:schemas-microsoft-com:vml" Requires="v">
                <p:oleObj spid="_x0000_s9242" name="Equation" r:id="rId52" imgW="634680" imgH="177480" progId="Equation.DSMT4">
                  <p:embed/>
                </p:oleObj>
              </mc:Choice>
              <mc:Fallback>
                <p:oleObj name="Equation" r:id="rId52" imgW="634680" imgH="177480" progId="Equation.DSMT4">
                  <p:embed/>
                  <p:pic>
                    <p:nvPicPr>
                      <p:cNvPr id="63" name="Object 2"/>
                      <p:cNvPicPr>
                        <a:picLocks noChangeAspect="1" noChangeArrowheads="1"/>
                      </p:cNvPicPr>
                      <p:nvPr/>
                    </p:nvPicPr>
                    <p:blipFill>
                      <a:blip r:embed="rId53">
                        <a:extLst>
                          <a:ext uri="{28A0092B-C50C-407E-A947-70E740481C1C}">
                            <a14:useLocalDpi xmlns:a14="http://schemas.microsoft.com/office/drawing/2010/main" val="0"/>
                          </a:ext>
                        </a:extLst>
                      </a:blip>
                      <a:srcRect/>
                      <a:stretch>
                        <a:fillRect/>
                      </a:stretch>
                    </p:blipFill>
                    <p:spPr bwMode="auto">
                      <a:xfrm>
                        <a:off x="3511550" y="5754688"/>
                        <a:ext cx="1512888" cy="4286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64" name="Object 2"/>
          <p:cNvGraphicFramePr>
            <a:graphicFrameLocks noChangeAspect="1"/>
          </p:cNvGraphicFramePr>
          <p:nvPr/>
        </p:nvGraphicFramePr>
        <p:xfrm>
          <a:off x="1273175" y="2384425"/>
          <a:ext cx="1354138" cy="434975"/>
        </p:xfrm>
        <a:graphic>
          <a:graphicData uri="http://schemas.openxmlformats.org/presentationml/2006/ole">
            <mc:AlternateContent xmlns:mc="http://schemas.openxmlformats.org/markup-compatibility/2006">
              <mc:Choice xmlns:v="urn:schemas-microsoft-com:vml" Requires="v">
                <p:oleObj spid="_x0000_s9243" name="Equation" r:id="rId54" imgW="799920" imgH="253800" progId="Equation.DSMT4">
                  <p:embed/>
                </p:oleObj>
              </mc:Choice>
              <mc:Fallback>
                <p:oleObj name="Equation" r:id="rId54" imgW="799920" imgH="253800" progId="Equation.DSMT4">
                  <p:embed/>
                  <p:pic>
                    <p:nvPicPr>
                      <p:cNvPr id="64" name="Object 2"/>
                      <p:cNvPicPr>
                        <a:picLocks noChangeAspect="1" noChangeArrowheads="1"/>
                      </p:cNvPicPr>
                      <p:nvPr/>
                    </p:nvPicPr>
                    <p:blipFill>
                      <a:blip r:embed="rId55">
                        <a:extLst>
                          <a:ext uri="{28A0092B-C50C-407E-A947-70E740481C1C}">
                            <a14:useLocalDpi xmlns:a14="http://schemas.microsoft.com/office/drawing/2010/main" val="0"/>
                          </a:ext>
                        </a:extLst>
                      </a:blip>
                      <a:srcRect/>
                      <a:stretch>
                        <a:fillRect/>
                      </a:stretch>
                    </p:blipFill>
                    <p:spPr bwMode="auto">
                      <a:xfrm>
                        <a:off x="1273175" y="2384425"/>
                        <a:ext cx="1354138" cy="4349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65" name="Object 2"/>
          <p:cNvGraphicFramePr>
            <a:graphicFrameLocks noChangeAspect="1"/>
          </p:cNvGraphicFramePr>
          <p:nvPr/>
        </p:nvGraphicFramePr>
        <p:xfrm>
          <a:off x="2652713" y="2363788"/>
          <a:ext cx="1182687" cy="434975"/>
        </p:xfrm>
        <a:graphic>
          <a:graphicData uri="http://schemas.openxmlformats.org/presentationml/2006/ole">
            <mc:AlternateContent xmlns:mc="http://schemas.openxmlformats.org/markup-compatibility/2006">
              <mc:Choice xmlns:v="urn:schemas-microsoft-com:vml" Requires="v">
                <p:oleObj spid="_x0000_s9244" name="Equation" r:id="rId56" imgW="698400" imgH="253800" progId="Equation.DSMT4">
                  <p:embed/>
                </p:oleObj>
              </mc:Choice>
              <mc:Fallback>
                <p:oleObj name="Equation" r:id="rId56" imgW="698400" imgH="253800" progId="Equation.DSMT4">
                  <p:embed/>
                  <p:pic>
                    <p:nvPicPr>
                      <p:cNvPr id="65" name="Object 2"/>
                      <p:cNvPicPr>
                        <a:picLocks noChangeAspect="1" noChangeArrowheads="1"/>
                      </p:cNvPicPr>
                      <p:nvPr/>
                    </p:nvPicPr>
                    <p:blipFill>
                      <a:blip r:embed="rId57">
                        <a:extLst>
                          <a:ext uri="{28A0092B-C50C-407E-A947-70E740481C1C}">
                            <a14:useLocalDpi xmlns:a14="http://schemas.microsoft.com/office/drawing/2010/main" val="0"/>
                          </a:ext>
                        </a:extLst>
                      </a:blip>
                      <a:srcRect/>
                      <a:stretch>
                        <a:fillRect/>
                      </a:stretch>
                    </p:blipFill>
                    <p:spPr bwMode="auto">
                      <a:xfrm>
                        <a:off x="2652713" y="2363788"/>
                        <a:ext cx="1182687" cy="4349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40" name="TextBox 39"/>
          <p:cNvSpPr txBox="1"/>
          <p:nvPr/>
        </p:nvSpPr>
        <p:spPr>
          <a:xfrm>
            <a:off x="4960938" y="6091238"/>
            <a:ext cx="3005137" cy="646112"/>
          </a:xfrm>
          <a:prstGeom prst="rect">
            <a:avLst/>
          </a:prstGeom>
          <a:noFill/>
        </p:spPr>
        <p:txBody>
          <a:bodyPr wrap="none">
            <a:spAutoFit/>
          </a:bodyPr>
          <a:lstStyle/>
          <a:p>
            <a:pPr>
              <a:defRPr/>
            </a:pPr>
            <a:r>
              <a:rPr lang="en-CA" dirty="0">
                <a:solidFill>
                  <a:srgbClr val="FF0000"/>
                </a:solidFill>
                <a:latin typeface="+mj-lt"/>
              </a:rPr>
              <a:t>Probability that the apple </a:t>
            </a:r>
            <a:br>
              <a:rPr lang="en-CA" dirty="0">
                <a:solidFill>
                  <a:srgbClr val="FF0000"/>
                </a:solidFill>
                <a:latin typeface="+mj-lt"/>
              </a:rPr>
            </a:br>
            <a:r>
              <a:rPr lang="en-CA" dirty="0">
                <a:solidFill>
                  <a:srgbClr val="FF0000"/>
                </a:solidFill>
                <a:latin typeface="+mj-lt"/>
              </a:rPr>
              <a:t>is defective</a:t>
            </a:r>
          </a:p>
        </p:txBody>
      </p:sp>
      <p:sp>
        <p:nvSpPr>
          <p:cNvPr id="41" name="TextBox 40"/>
          <p:cNvSpPr txBox="1"/>
          <p:nvPr/>
        </p:nvSpPr>
        <p:spPr>
          <a:xfrm>
            <a:off x="4927600" y="5422900"/>
            <a:ext cx="3424238" cy="647700"/>
          </a:xfrm>
          <a:prstGeom prst="rect">
            <a:avLst/>
          </a:prstGeom>
          <a:noFill/>
        </p:spPr>
        <p:txBody>
          <a:bodyPr wrap="none">
            <a:spAutoFit/>
          </a:bodyPr>
          <a:lstStyle/>
          <a:p>
            <a:pPr>
              <a:defRPr/>
            </a:pPr>
            <a:r>
              <a:rPr lang="en-CA" dirty="0">
                <a:solidFill>
                  <a:srgbClr val="FF0000"/>
                </a:solidFill>
                <a:latin typeface="+mj-lt"/>
              </a:rPr>
              <a:t>Probability that an apple is </a:t>
            </a:r>
            <a:br>
              <a:rPr lang="en-CA" dirty="0">
                <a:solidFill>
                  <a:srgbClr val="FF0000"/>
                </a:solidFill>
                <a:latin typeface="+mj-lt"/>
              </a:rPr>
            </a:br>
            <a:r>
              <a:rPr lang="en-CA" dirty="0">
                <a:solidFill>
                  <a:srgbClr val="FF0000"/>
                </a:solidFill>
                <a:latin typeface="+mj-lt"/>
              </a:rPr>
              <a:t>defective and from supplier ‘A’</a:t>
            </a:r>
          </a:p>
        </p:txBody>
      </p:sp>
      <p:sp>
        <p:nvSpPr>
          <p:cNvPr id="42" name="Freeform 41"/>
          <p:cNvSpPr/>
          <p:nvPr/>
        </p:nvSpPr>
        <p:spPr>
          <a:xfrm>
            <a:off x="3497263" y="5487988"/>
            <a:ext cx="1479550" cy="280987"/>
          </a:xfrm>
          <a:custGeom>
            <a:avLst/>
            <a:gdLst>
              <a:gd name="connsiteX0" fmla="*/ 1479177 w 1479177"/>
              <a:gd name="connsiteY0" fmla="*/ 212911 h 280147"/>
              <a:gd name="connsiteX1" fmla="*/ 914400 w 1479177"/>
              <a:gd name="connsiteY1" fmla="*/ 11206 h 280147"/>
              <a:gd name="connsiteX2" fmla="*/ 0 w 1479177"/>
              <a:gd name="connsiteY2" fmla="*/ 280147 h 280147"/>
            </a:gdLst>
            <a:ahLst/>
            <a:cxnLst>
              <a:cxn ang="0">
                <a:pos x="connsiteX0" y="connsiteY0"/>
              </a:cxn>
              <a:cxn ang="0">
                <a:pos x="connsiteX1" y="connsiteY1"/>
              </a:cxn>
              <a:cxn ang="0">
                <a:pos x="connsiteX2" y="connsiteY2"/>
              </a:cxn>
            </a:cxnLst>
            <a:rect l="l" t="t" r="r" b="b"/>
            <a:pathLst>
              <a:path w="1479177" h="280147">
                <a:moveTo>
                  <a:pt x="1479177" y="212911"/>
                </a:moveTo>
                <a:cubicBezTo>
                  <a:pt x="1320053" y="106455"/>
                  <a:pt x="1160930" y="0"/>
                  <a:pt x="914400" y="11206"/>
                </a:cubicBezTo>
                <a:cubicBezTo>
                  <a:pt x="667871" y="22412"/>
                  <a:pt x="333935" y="151279"/>
                  <a:pt x="0" y="280147"/>
                </a:cubicBezTo>
              </a:path>
            </a:pathLst>
          </a:custGeom>
          <a:ln w="25400">
            <a:solidFill>
              <a:srgbClr val="FF0000"/>
            </a:solidFill>
            <a:tailEnd type="stealth" w="lg" len="lg"/>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CA"/>
          </a:p>
        </p:txBody>
      </p:sp>
      <p:sp>
        <p:nvSpPr>
          <p:cNvPr id="43" name="Freeform 42"/>
          <p:cNvSpPr/>
          <p:nvPr/>
        </p:nvSpPr>
        <p:spPr>
          <a:xfrm>
            <a:off x="3470275" y="6253163"/>
            <a:ext cx="1465263" cy="269875"/>
          </a:xfrm>
          <a:custGeom>
            <a:avLst/>
            <a:gdLst>
              <a:gd name="connsiteX0" fmla="*/ 1465730 w 1465730"/>
              <a:gd name="connsiteY0" fmla="*/ 0 h 271182"/>
              <a:gd name="connsiteX1" fmla="*/ 1062318 w 1465730"/>
              <a:gd name="connsiteY1" fmla="*/ 268941 h 271182"/>
              <a:gd name="connsiteX2" fmla="*/ 0 w 1465730"/>
              <a:gd name="connsiteY2" fmla="*/ 13447 h 271182"/>
              <a:gd name="connsiteX3" fmla="*/ 0 w 1465730"/>
              <a:gd name="connsiteY3" fmla="*/ 13447 h 271182"/>
            </a:gdLst>
            <a:ahLst/>
            <a:cxnLst>
              <a:cxn ang="0">
                <a:pos x="connsiteX0" y="connsiteY0"/>
              </a:cxn>
              <a:cxn ang="0">
                <a:pos x="connsiteX1" y="connsiteY1"/>
              </a:cxn>
              <a:cxn ang="0">
                <a:pos x="connsiteX2" y="connsiteY2"/>
              </a:cxn>
              <a:cxn ang="0">
                <a:pos x="connsiteX3" y="connsiteY3"/>
              </a:cxn>
            </a:cxnLst>
            <a:rect l="l" t="t" r="r" b="b"/>
            <a:pathLst>
              <a:path w="1465730" h="271182">
                <a:moveTo>
                  <a:pt x="1465730" y="0"/>
                </a:moveTo>
                <a:cubicBezTo>
                  <a:pt x="1386168" y="133350"/>
                  <a:pt x="1306606" y="266700"/>
                  <a:pt x="1062318" y="268941"/>
                </a:cubicBezTo>
                <a:cubicBezTo>
                  <a:pt x="818030" y="271182"/>
                  <a:pt x="0" y="13447"/>
                  <a:pt x="0" y="13447"/>
                </a:cubicBezTo>
                <a:lnTo>
                  <a:pt x="0" y="13447"/>
                </a:lnTo>
              </a:path>
            </a:pathLst>
          </a:custGeom>
          <a:ln w="25400">
            <a:solidFill>
              <a:srgbClr val="FF0000"/>
            </a:solidFill>
            <a:tailEnd type="stealth" w="lg" len="lg"/>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CA"/>
          </a:p>
        </p:txBody>
      </p:sp>
      <p:sp>
        <p:nvSpPr>
          <p:cNvPr id="8235" name="Text Box 5"/>
          <p:cNvSpPr txBox="1">
            <a:spLocks noChangeArrowheads="1"/>
          </p:cNvSpPr>
          <p:nvPr/>
        </p:nvSpPr>
        <p:spPr bwMode="auto">
          <a:xfrm>
            <a:off x="5084763" y="6613525"/>
            <a:ext cx="4059237" cy="244475"/>
          </a:xfrm>
          <a:prstGeom prst="rect">
            <a:avLst/>
          </a:prstGeom>
          <a:noFill/>
          <a:ln w="9525">
            <a:noFill/>
            <a:miter lim="800000"/>
            <a:headEnd/>
            <a:tailEnd/>
          </a:ln>
        </p:spPr>
        <p:txBody>
          <a:bodyPr wrap="none">
            <a:spAutoFit/>
          </a:bodyPr>
          <a:lstStyle/>
          <a:p>
            <a:r>
              <a:rPr lang="en-US" sz="1000"/>
              <a:t>© Copyright all rights reserved to Homework depot: </a:t>
            </a:r>
            <a:r>
              <a:rPr lang="en-US" sz="1000">
                <a:hlinkClick r:id="rId58"/>
              </a:rPr>
              <a:t>www.BCMath.ca</a:t>
            </a:r>
            <a:r>
              <a:rPr lang="en-US" sz="1000"/>
              <a:t>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nodeType="clickEffect">
                                  <p:stCondLst>
                                    <p:cond delay="0"/>
                                  </p:stCondLst>
                                  <p:childTnLst>
                                    <p:set>
                                      <p:cBhvr>
                                        <p:cTn id="6" dur="1" fill="hold">
                                          <p:stCondLst>
                                            <p:cond delay="0"/>
                                          </p:stCondLst>
                                        </p:cTn>
                                        <p:tgtEl>
                                          <p:spTgt spid="22"/>
                                        </p:tgtEl>
                                        <p:attrNameLst>
                                          <p:attrName>style.visibility</p:attrName>
                                        </p:attrNameLst>
                                      </p:cBhvr>
                                      <p:to>
                                        <p:strVal val="visible"/>
                                      </p:to>
                                    </p:set>
                                    <p:animEffect transition="in" filter="wipe(up)">
                                      <p:cBhvr>
                                        <p:cTn id="7" dur="500"/>
                                        <p:tgtEl>
                                          <p:spTgt spid="22"/>
                                        </p:tgtEl>
                                      </p:cBhvr>
                                    </p:animEffect>
                                  </p:childTnLst>
                                </p:cTn>
                              </p:par>
                              <p:par>
                                <p:cTn id="8" presetID="22" presetClass="entr" presetSubtype="1" fill="hold" nodeType="withEffect">
                                  <p:stCondLst>
                                    <p:cond delay="0"/>
                                  </p:stCondLst>
                                  <p:childTnLst>
                                    <p:set>
                                      <p:cBhvr>
                                        <p:cTn id="9" dur="1" fill="hold">
                                          <p:stCondLst>
                                            <p:cond delay="0"/>
                                          </p:stCondLst>
                                        </p:cTn>
                                        <p:tgtEl>
                                          <p:spTgt spid="23"/>
                                        </p:tgtEl>
                                        <p:attrNameLst>
                                          <p:attrName>style.visibility</p:attrName>
                                        </p:attrNameLst>
                                      </p:cBhvr>
                                      <p:to>
                                        <p:strVal val="visible"/>
                                      </p:to>
                                    </p:set>
                                    <p:animEffect transition="in" filter="wipe(up)">
                                      <p:cBhvr>
                                        <p:cTn id="10" dur="500"/>
                                        <p:tgtEl>
                                          <p:spTgt spid="23"/>
                                        </p:tgtEl>
                                      </p:cBhvr>
                                    </p:animEffect>
                                  </p:childTnLst>
                                </p:cTn>
                              </p:par>
                            </p:childTnLst>
                          </p:cTn>
                        </p:par>
                      </p:childTnLst>
                    </p:cTn>
                  </p:par>
                  <p:par>
                    <p:cTn id="11" fill="hold">
                      <p:stCondLst>
                        <p:cond delay="indefinite"/>
                      </p:stCondLst>
                      <p:childTnLst>
                        <p:par>
                          <p:cTn id="12" fill="hold">
                            <p:stCondLst>
                              <p:cond delay="0"/>
                            </p:stCondLst>
                            <p:childTnLst>
                              <p:par>
                                <p:cTn id="13" presetID="3" presetClass="entr" presetSubtype="10" fill="hold" nodeType="clickEffect">
                                  <p:stCondLst>
                                    <p:cond delay="0"/>
                                  </p:stCondLst>
                                  <p:childTnLst>
                                    <p:set>
                                      <p:cBhvr>
                                        <p:cTn id="14" dur="1" fill="hold">
                                          <p:stCondLst>
                                            <p:cond delay="0"/>
                                          </p:stCondLst>
                                        </p:cTn>
                                        <p:tgtEl>
                                          <p:spTgt spid="24"/>
                                        </p:tgtEl>
                                        <p:attrNameLst>
                                          <p:attrName>style.visibility</p:attrName>
                                        </p:attrNameLst>
                                      </p:cBhvr>
                                      <p:to>
                                        <p:strVal val="visible"/>
                                      </p:to>
                                    </p:set>
                                    <p:animEffect transition="in" filter="blinds(horizontal)">
                                      <p:cBhvr>
                                        <p:cTn id="15" dur="500"/>
                                        <p:tgtEl>
                                          <p:spTgt spid="24"/>
                                        </p:tgtEl>
                                      </p:cBhvr>
                                    </p:animEffect>
                                  </p:childTnLst>
                                </p:cTn>
                              </p:par>
                              <p:par>
                                <p:cTn id="16" presetID="3" presetClass="entr" presetSubtype="10" fill="hold" nodeType="withEffect">
                                  <p:stCondLst>
                                    <p:cond delay="0"/>
                                  </p:stCondLst>
                                  <p:childTnLst>
                                    <p:set>
                                      <p:cBhvr>
                                        <p:cTn id="17" dur="1" fill="hold">
                                          <p:stCondLst>
                                            <p:cond delay="0"/>
                                          </p:stCondLst>
                                        </p:cTn>
                                        <p:tgtEl>
                                          <p:spTgt spid="25"/>
                                        </p:tgtEl>
                                        <p:attrNameLst>
                                          <p:attrName>style.visibility</p:attrName>
                                        </p:attrNameLst>
                                      </p:cBhvr>
                                      <p:to>
                                        <p:strVal val="visible"/>
                                      </p:to>
                                    </p:set>
                                    <p:animEffect transition="in" filter="blinds(horizontal)">
                                      <p:cBhvr>
                                        <p:cTn id="18" dur="500"/>
                                        <p:tgtEl>
                                          <p:spTgt spid="25"/>
                                        </p:tgtEl>
                                      </p:cBhvr>
                                    </p:animEffect>
                                  </p:childTnLst>
                                </p:cTn>
                              </p:par>
                            </p:childTnLst>
                          </p:cTn>
                        </p:par>
                      </p:childTnLst>
                    </p:cTn>
                  </p:par>
                  <p:par>
                    <p:cTn id="19" fill="hold">
                      <p:stCondLst>
                        <p:cond delay="indefinite"/>
                      </p:stCondLst>
                      <p:childTnLst>
                        <p:par>
                          <p:cTn id="20" fill="hold">
                            <p:stCondLst>
                              <p:cond delay="0"/>
                            </p:stCondLst>
                            <p:childTnLst>
                              <p:par>
                                <p:cTn id="21" presetID="3" presetClass="entr" presetSubtype="10" fill="hold" nodeType="clickEffect">
                                  <p:stCondLst>
                                    <p:cond delay="0"/>
                                  </p:stCondLst>
                                  <p:childTnLst>
                                    <p:set>
                                      <p:cBhvr>
                                        <p:cTn id="22" dur="1" fill="hold">
                                          <p:stCondLst>
                                            <p:cond delay="0"/>
                                          </p:stCondLst>
                                        </p:cTn>
                                        <p:tgtEl>
                                          <p:spTgt spid="26"/>
                                        </p:tgtEl>
                                        <p:attrNameLst>
                                          <p:attrName>style.visibility</p:attrName>
                                        </p:attrNameLst>
                                      </p:cBhvr>
                                      <p:to>
                                        <p:strVal val="visible"/>
                                      </p:to>
                                    </p:set>
                                    <p:animEffect transition="in" filter="blinds(horizontal)">
                                      <p:cBhvr>
                                        <p:cTn id="23" dur="500"/>
                                        <p:tgtEl>
                                          <p:spTgt spid="26"/>
                                        </p:tgtEl>
                                      </p:cBhvr>
                                    </p:animEffect>
                                  </p:childTnLst>
                                </p:cTn>
                              </p:par>
                            </p:childTnLst>
                          </p:cTn>
                        </p:par>
                      </p:childTnLst>
                    </p:cTn>
                  </p:par>
                  <p:par>
                    <p:cTn id="24" fill="hold">
                      <p:stCondLst>
                        <p:cond delay="indefinite"/>
                      </p:stCondLst>
                      <p:childTnLst>
                        <p:par>
                          <p:cTn id="25" fill="hold">
                            <p:stCondLst>
                              <p:cond delay="0"/>
                            </p:stCondLst>
                            <p:childTnLst>
                              <p:par>
                                <p:cTn id="26" presetID="3" presetClass="entr" presetSubtype="10" fill="hold" nodeType="clickEffect">
                                  <p:stCondLst>
                                    <p:cond delay="0"/>
                                  </p:stCondLst>
                                  <p:childTnLst>
                                    <p:set>
                                      <p:cBhvr>
                                        <p:cTn id="27" dur="1" fill="hold">
                                          <p:stCondLst>
                                            <p:cond delay="0"/>
                                          </p:stCondLst>
                                        </p:cTn>
                                        <p:tgtEl>
                                          <p:spTgt spid="27"/>
                                        </p:tgtEl>
                                        <p:attrNameLst>
                                          <p:attrName>style.visibility</p:attrName>
                                        </p:attrNameLst>
                                      </p:cBhvr>
                                      <p:to>
                                        <p:strVal val="visible"/>
                                      </p:to>
                                    </p:set>
                                    <p:animEffect transition="in" filter="blinds(horizontal)">
                                      <p:cBhvr>
                                        <p:cTn id="28" dur="500"/>
                                        <p:tgtEl>
                                          <p:spTgt spid="27"/>
                                        </p:tgtEl>
                                      </p:cBhvr>
                                    </p:animEffect>
                                  </p:childTnLst>
                                </p:cTn>
                              </p:par>
                            </p:childTnLst>
                          </p:cTn>
                        </p:par>
                      </p:childTnLst>
                    </p:cTn>
                  </p:par>
                  <p:par>
                    <p:cTn id="29" fill="hold">
                      <p:stCondLst>
                        <p:cond delay="indefinite"/>
                      </p:stCondLst>
                      <p:childTnLst>
                        <p:par>
                          <p:cTn id="30" fill="hold">
                            <p:stCondLst>
                              <p:cond delay="0"/>
                            </p:stCondLst>
                            <p:childTnLst>
                              <p:par>
                                <p:cTn id="31" presetID="22" presetClass="entr" presetSubtype="1" fill="hold" nodeType="clickEffect">
                                  <p:stCondLst>
                                    <p:cond delay="0"/>
                                  </p:stCondLst>
                                  <p:childTnLst>
                                    <p:set>
                                      <p:cBhvr>
                                        <p:cTn id="32" dur="1" fill="hold">
                                          <p:stCondLst>
                                            <p:cond delay="0"/>
                                          </p:stCondLst>
                                        </p:cTn>
                                        <p:tgtEl>
                                          <p:spTgt spid="28"/>
                                        </p:tgtEl>
                                        <p:attrNameLst>
                                          <p:attrName>style.visibility</p:attrName>
                                        </p:attrNameLst>
                                      </p:cBhvr>
                                      <p:to>
                                        <p:strVal val="visible"/>
                                      </p:to>
                                    </p:set>
                                    <p:animEffect transition="in" filter="wipe(up)">
                                      <p:cBhvr>
                                        <p:cTn id="33" dur="500"/>
                                        <p:tgtEl>
                                          <p:spTgt spid="28"/>
                                        </p:tgtEl>
                                      </p:cBhvr>
                                    </p:animEffect>
                                  </p:childTnLst>
                                </p:cTn>
                              </p:par>
                              <p:par>
                                <p:cTn id="34" presetID="22" presetClass="entr" presetSubtype="1" fill="hold" nodeType="withEffect">
                                  <p:stCondLst>
                                    <p:cond delay="0"/>
                                  </p:stCondLst>
                                  <p:childTnLst>
                                    <p:set>
                                      <p:cBhvr>
                                        <p:cTn id="35" dur="1" fill="hold">
                                          <p:stCondLst>
                                            <p:cond delay="0"/>
                                          </p:stCondLst>
                                        </p:cTn>
                                        <p:tgtEl>
                                          <p:spTgt spid="32"/>
                                        </p:tgtEl>
                                        <p:attrNameLst>
                                          <p:attrName>style.visibility</p:attrName>
                                        </p:attrNameLst>
                                      </p:cBhvr>
                                      <p:to>
                                        <p:strVal val="visible"/>
                                      </p:to>
                                    </p:set>
                                    <p:animEffect transition="in" filter="wipe(up)">
                                      <p:cBhvr>
                                        <p:cTn id="36" dur="500"/>
                                        <p:tgtEl>
                                          <p:spTgt spid="32"/>
                                        </p:tgtEl>
                                      </p:cBhvr>
                                    </p:animEffect>
                                  </p:childTnLst>
                                </p:cTn>
                              </p:par>
                            </p:childTnLst>
                          </p:cTn>
                        </p:par>
                      </p:childTnLst>
                    </p:cTn>
                  </p:par>
                  <p:par>
                    <p:cTn id="37" fill="hold">
                      <p:stCondLst>
                        <p:cond delay="indefinite"/>
                      </p:stCondLst>
                      <p:childTnLst>
                        <p:par>
                          <p:cTn id="38" fill="hold">
                            <p:stCondLst>
                              <p:cond delay="0"/>
                            </p:stCondLst>
                            <p:childTnLst>
                              <p:par>
                                <p:cTn id="39" presetID="3" presetClass="entr" presetSubtype="10" fill="hold" nodeType="clickEffect">
                                  <p:stCondLst>
                                    <p:cond delay="0"/>
                                  </p:stCondLst>
                                  <p:childTnLst>
                                    <p:set>
                                      <p:cBhvr>
                                        <p:cTn id="40" dur="1" fill="hold">
                                          <p:stCondLst>
                                            <p:cond delay="0"/>
                                          </p:stCondLst>
                                        </p:cTn>
                                        <p:tgtEl>
                                          <p:spTgt spid="29"/>
                                        </p:tgtEl>
                                        <p:attrNameLst>
                                          <p:attrName>style.visibility</p:attrName>
                                        </p:attrNameLst>
                                      </p:cBhvr>
                                      <p:to>
                                        <p:strVal val="visible"/>
                                      </p:to>
                                    </p:set>
                                    <p:animEffect transition="in" filter="blinds(horizontal)">
                                      <p:cBhvr>
                                        <p:cTn id="41" dur="500"/>
                                        <p:tgtEl>
                                          <p:spTgt spid="29"/>
                                        </p:tgtEl>
                                      </p:cBhvr>
                                    </p:animEffect>
                                  </p:childTnLst>
                                </p:cTn>
                              </p:par>
                              <p:par>
                                <p:cTn id="42" presetID="3" presetClass="entr" presetSubtype="10" fill="hold" nodeType="withEffect">
                                  <p:stCondLst>
                                    <p:cond delay="0"/>
                                  </p:stCondLst>
                                  <p:childTnLst>
                                    <p:set>
                                      <p:cBhvr>
                                        <p:cTn id="43" dur="1" fill="hold">
                                          <p:stCondLst>
                                            <p:cond delay="0"/>
                                          </p:stCondLst>
                                        </p:cTn>
                                        <p:tgtEl>
                                          <p:spTgt spid="30"/>
                                        </p:tgtEl>
                                        <p:attrNameLst>
                                          <p:attrName>style.visibility</p:attrName>
                                        </p:attrNameLst>
                                      </p:cBhvr>
                                      <p:to>
                                        <p:strVal val="visible"/>
                                      </p:to>
                                    </p:set>
                                    <p:animEffect transition="in" filter="blinds(horizontal)">
                                      <p:cBhvr>
                                        <p:cTn id="44" dur="500"/>
                                        <p:tgtEl>
                                          <p:spTgt spid="30"/>
                                        </p:tgtEl>
                                      </p:cBhvr>
                                    </p:animEffect>
                                  </p:childTnLst>
                                </p:cTn>
                              </p:par>
                            </p:childTnLst>
                          </p:cTn>
                        </p:par>
                      </p:childTnLst>
                    </p:cTn>
                  </p:par>
                  <p:par>
                    <p:cTn id="45" fill="hold">
                      <p:stCondLst>
                        <p:cond delay="indefinite"/>
                      </p:stCondLst>
                      <p:childTnLst>
                        <p:par>
                          <p:cTn id="46" fill="hold">
                            <p:stCondLst>
                              <p:cond delay="0"/>
                            </p:stCondLst>
                            <p:childTnLst>
                              <p:par>
                                <p:cTn id="47" presetID="3" presetClass="entr" presetSubtype="10" fill="hold" nodeType="clickEffect">
                                  <p:stCondLst>
                                    <p:cond delay="0"/>
                                  </p:stCondLst>
                                  <p:childTnLst>
                                    <p:set>
                                      <p:cBhvr>
                                        <p:cTn id="48" dur="1" fill="hold">
                                          <p:stCondLst>
                                            <p:cond delay="0"/>
                                          </p:stCondLst>
                                        </p:cTn>
                                        <p:tgtEl>
                                          <p:spTgt spid="31"/>
                                        </p:tgtEl>
                                        <p:attrNameLst>
                                          <p:attrName>style.visibility</p:attrName>
                                        </p:attrNameLst>
                                      </p:cBhvr>
                                      <p:to>
                                        <p:strVal val="visible"/>
                                      </p:to>
                                    </p:set>
                                    <p:animEffect transition="in" filter="blinds(horizontal)">
                                      <p:cBhvr>
                                        <p:cTn id="49" dur="500"/>
                                        <p:tgtEl>
                                          <p:spTgt spid="31"/>
                                        </p:tgtEl>
                                      </p:cBhvr>
                                    </p:animEffect>
                                  </p:childTnLst>
                                </p:cTn>
                              </p:par>
                            </p:childTnLst>
                          </p:cTn>
                        </p:par>
                      </p:childTnLst>
                    </p:cTn>
                  </p:par>
                  <p:par>
                    <p:cTn id="50" fill="hold">
                      <p:stCondLst>
                        <p:cond delay="indefinite"/>
                      </p:stCondLst>
                      <p:childTnLst>
                        <p:par>
                          <p:cTn id="51" fill="hold">
                            <p:stCondLst>
                              <p:cond delay="0"/>
                            </p:stCondLst>
                            <p:childTnLst>
                              <p:par>
                                <p:cTn id="52" presetID="3" presetClass="entr" presetSubtype="10" fill="hold" nodeType="clickEffect">
                                  <p:stCondLst>
                                    <p:cond delay="0"/>
                                  </p:stCondLst>
                                  <p:childTnLst>
                                    <p:set>
                                      <p:cBhvr>
                                        <p:cTn id="53" dur="1" fill="hold">
                                          <p:stCondLst>
                                            <p:cond delay="0"/>
                                          </p:stCondLst>
                                        </p:cTn>
                                        <p:tgtEl>
                                          <p:spTgt spid="33"/>
                                        </p:tgtEl>
                                        <p:attrNameLst>
                                          <p:attrName>style.visibility</p:attrName>
                                        </p:attrNameLst>
                                      </p:cBhvr>
                                      <p:to>
                                        <p:strVal val="visible"/>
                                      </p:to>
                                    </p:set>
                                    <p:animEffect transition="in" filter="blinds(horizontal)">
                                      <p:cBhvr>
                                        <p:cTn id="54" dur="500"/>
                                        <p:tgtEl>
                                          <p:spTgt spid="33"/>
                                        </p:tgtEl>
                                      </p:cBhvr>
                                    </p:animEffect>
                                  </p:childTnLst>
                                </p:cTn>
                              </p:par>
                            </p:childTnLst>
                          </p:cTn>
                        </p:par>
                      </p:childTnLst>
                    </p:cTn>
                  </p:par>
                  <p:par>
                    <p:cTn id="55" fill="hold">
                      <p:stCondLst>
                        <p:cond delay="indefinite"/>
                      </p:stCondLst>
                      <p:childTnLst>
                        <p:par>
                          <p:cTn id="56" fill="hold">
                            <p:stCondLst>
                              <p:cond delay="0"/>
                            </p:stCondLst>
                            <p:childTnLst>
                              <p:par>
                                <p:cTn id="57" presetID="22" presetClass="entr" presetSubtype="1" fill="hold" nodeType="clickEffect">
                                  <p:stCondLst>
                                    <p:cond delay="0"/>
                                  </p:stCondLst>
                                  <p:childTnLst>
                                    <p:set>
                                      <p:cBhvr>
                                        <p:cTn id="58" dur="1" fill="hold">
                                          <p:stCondLst>
                                            <p:cond delay="0"/>
                                          </p:stCondLst>
                                        </p:cTn>
                                        <p:tgtEl>
                                          <p:spTgt spid="34"/>
                                        </p:tgtEl>
                                        <p:attrNameLst>
                                          <p:attrName>style.visibility</p:attrName>
                                        </p:attrNameLst>
                                      </p:cBhvr>
                                      <p:to>
                                        <p:strVal val="visible"/>
                                      </p:to>
                                    </p:set>
                                    <p:animEffect transition="in" filter="wipe(up)">
                                      <p:cBhvr>
                                        <p:cTn id="59" dur="500"/>
                                        <p:tgtEl>
                                          <p:spTgt spid="34"/>
                                        </p:tgtEl>
                                      </p:cBhvr>
                                    </p:animEffect>
                                  </p:childTnLst>
                                </p:cTn>
                              </p:par>
                              <p:par>
                                <p:cTn id="60" presetID="22" presetClass="entr" presetSubtype="1" fill="hold" nodeType="withEffect">
                                  <p:stCondLst>
                                    <p:cond delay="0"/>
                                  </p:stCondLst>
                                  <p:childTnLst>
                                    <p:set>
                                      <p:cBhvr>
                                        <p:cTn id="61" dur="1" fill="hold">
                                          <p:stCondLst>
                                            <p:cond delay="0"/>
                                          </p:stCondLst>
                                        </p:cTn>
                                        <p:tgtEl>
                                          <p:spTgt spid="38"/>
                                        </p:tgtEl>
                                        <p:attrNameLst>
                                          <p:attrName>style.visibility</p:attrName>
                                        </p:attrNameLst>
                                      </p:cBhvr>
                                      <p:to>
                                        <p:strVal val="visible"/>
                                      </p:to>
                                    </p:set>
                                    <p:animEffect transition="in" filter="wipe(up)">
                                      <p:cBhvr>
                                        <p:cTn id="62" dur="500"/>
                                        <p:tgtEl>
                                          <p:spTgt spid="38"/>
                                        </p:tgtEl>
                                      </p:cBhvr>
                                    </p:animEffect>
                                  </p:childTnLst>
                                </p:cTn>
                              </p:par>
                            </p:childTnLst>
                          </p:cTn>
                        </p:par>
                      </p:childTnLst>
                    </p:cTn>
                  </p:par>
                  <p:par>
                    <p:cTn id="63" fill="hold">
                      <p:stCondLst>
                        <p:cond delay="indefinite"/>
                      </p:stCondLst>
                      <p:childTnLst>
                        <p:par>
                          <p:cTn id="64" fill="hold">
                            <p:stCondLst>
                              <p:cond delay="0"/>
                            </p:stCondLst>
                            <p:childTnLst>
                              <p:par>
                                <p:cTn id="65" presetID="3" presetClass="entr" presetSubtype="10" fill="hold" nodeType="clickEffect">
                                  <p:stCondLst>
                                    <p:cond delay="0"/>
                                  </p:stCondLst>
                                  <p:childTnLst>
                                    <p:set>
                                      <p:cBhvr>
                                        <p:cTn id="66" dur="1" fill="hold">
                                          <p:stCondLst>
                                            <p:cond delay="0"/>
                                          </p:stCondLst>
                                        </p:cTn>
                                        <p:tgtEl>
                                          <p:spTgt spid="35"/>
                                        </p:tgtEl>
                                        <p:attrNameLst>
                                          <p:attrName>style.visibility</p:attrName>
                                        </p:attrNameLst>
                                      </p:cBhvr>
                                      <p:to>
                                        <p:strVal val="visible"/>
                                      </p:to>
                                    </p:set>
                                    <p:animEffect transition="in" filter="blinds(horizontal)">
                                      <p:cBhvr>
                                        <p:cTn id="67" dur="500"/>
                                        <p:tgtEl>
                                          <p:spTgt spid="35"/>
                                        </p:tgtEl>
                                      </p:cBhvr>
                                    </p:animEffect>
                                  </p:childTnLst>
                                </p:cTn>
                              </p:par>
                              <p:par>
                                <p:cTn id="68" presetID="3" presetClass="entr" presetSubtype="10" fill="hold" nodeType="withEffect">
                                  <p:stCondLst>
                                    <p:cond delay="0"/>
                                  </p:stCondLst>
                                  <p:childTnLst>
                                    <p:set>
                                      <p:cBhvr>
                                        <p:cTn id="69" dur="1" fill="hold">
                                          <p:stCondLst>
                                            <p:cond delay="0"/>
                                          </p:stCondLst>
                                        </p:cTn>
                                        <p:tgtEl>
                                          <p:spTgt spid="36"/>
                                        </p:tgtEl>
                                        <p:attrNameLst>
                                          <p:attrName>style.visibility</p:attrName>
                                        </p:attrNameLst>
                                      </p:cBhvr>
                                      <p:to>
                                        <p:strVal val="visible"/>
                                      </p:to>
                                    </p:set>
                                    <p:animEffect transition="in" filter="blinds(horizontal)">
                                      <p:cBhvr>
                                        <p:cTn id="70" dur="500"/>
                                        <p:tgtEl>
                                          <p:spTgt spid="36"/>
                                        </p:tgtEl>
                                      </p:cBhvr>
                                    </p:animEffect>
                                  </p:childTnLst>
                                </p:cTn>
                              </p:par>
                            </p:childTnLst>
                          </p:cTn>
                        </p:par>
                      </p:childTnLst>
                    </p:cTn>
                  </p:par>
                  <p:par>
                    <p:cTn id="71" fill="hold">
                      <p:stCondLst>
                        <p:cond delay="indefinite"/>
                      </p:stCondLst>
                      <p:childTnLst>
                        <p:par>
                          <p:cTn id="72" fill="hold">
                            <p:stCondLst>
                              <p:cond delay="0"/>
                            </p:stCondLst>
                            <p:childTnLst>
                              <p:par>
                                <p:cTn id="73" presetID="3" presetClass="entr" presetSubtype="10" fill="hold" nodeType="clickEffect">
                                  <p:stCondLst>
                                    <p:cond delay="0"/>
                                  </p:stCondLst>
                                  <p:childTnLst>
                                    <p:set>
                                      <p:cBhvr>
                                        <p:cTn id="74" dur="1" fill="hold">
                                          <p:stCondLst>
                                            <p:cond delay="0"/>
                                          </p:stCondLst>
                                        </p:cTn>
                                        <p:tgtEl>
                                          <p:spTgt spid="37"/>
                                        </p:tgtEl>
                                        <p:attrNameLst>
                                          <p:attrName>style.visibility</p:attrName>
                                        </p:attrNameLst>
                                      </p:cBhvr>
                                      <p:to>
                                        <p:strVal val="visible"/>
                                      </p:to>
                                    </p:set>
                                    <p:animEffect transition="in" filter="blinds(horizontal)">
                                      <p:cBhvr>
                                        <p:cTn id="75" dur="500"/>
                                        <p:tgtEl>
                                          <p:spTgt spid="37"/>
                                        </p:tgtEl>
                                      </p:cBhvr>
                                    </p:animEffect>
                                  </p:childTnLst>
                                </p:cTn>
                              </p:par>
                            </p:childTnLst>
                          </p:cTn>
                        </p:par>
                      </p:childTnLst>
                    </p:cTn>
                  </p:par>
                  <p:par>
                    <p:cTn id="76" fill="hold">
                      <p:stCondLst>
                        <p:cond delay="indefinite"/>
                      </p:stCondLst>
                      <p:childTnLst>
                        <p:par>
                          <p:cTn id="77" fill="hold">
                            <p:stCondLst>
                              <p:cond delay="0"/>
                            </p:stCondLst>
                            <p:childTnLst>
                              <p:par>
                                <p:cTn id="78" presetID="3" presetClass="entr" presetSubtype="10" fill="hold" nodeType="clickEffect">
                                  <p:stCondLst>
                                    <p:cond delay="0"/>
                                  </p:stCondLst>
                                  <p:childTnLst>
                                    <p:set>
                                      <p:cBhvr>
                                        <p:cTn id="79" dur="1" fill="hold">
                                          <p:stCondLst>
                                            <p:cond delay="0"/>
                                          </p:stCondLst>
                                        </p:cTn>
                                        <p:tgtEl>
                                          <p:spTgt spid="39"/>
                                        </p:tgtEl>
                                        <p:attrNameLst>
                                          <p:attrName>style.visibility</p:attrName>
                                        </p:attrNameLst>
                                      </p:cBhvr>
                                      <p:to>
                                        <p:strVal val="visible"/>
                                      </p:to>
                                    </p:set>
                                    <p:animEffect transition="in" filter="blinds(horizontal)">
                                      <p:cBhvr>
                                        <p:cTn id="80" dur="500"/>
                                        <p:tgtEl>
                                          <p:spTgt spid="39"/>
                                        </p:tgtEl>
                                      </p:cBhvr>
                                    </p:animEffect>
                                  </p:childTnLst>
                                </p:cTn>
                              </p:par>
                            </p:childTnLst>
                          </p:cTn>
                        </p:par>
                      </p:childTnLst>
                    </p:cTn>
                  </p:par>
                  <p:par>
                    <p:cTn id="81" fill="hold">
                      <p:stCondLst>
                        <p:cond delay="indefinite"/>
                      </p:stCondLst>
                      <p:childTnLst>
                        <p:par>
                          <p:cTn id="82" fill="hold">
                            <p:stCondLst>
                              <p:cond delay="0"/>
                            </p:stCondLst>
                            <p:childTnLst>
                              <p:par>
                                <p:cTn id="83" presetID="3" presetClass="entr" presetSubtype="10" fill="hold" nodeType="clickEffect">
                                  <p:stCondLst>
                                    <p:cond delay="0"/>
                                  </p:stCondLst>
                                  <p:childTnLst>
                                    <p:set>
                                      <p:cBhvr>
                                        <p:cTn id="84" dur="1" fill="hold">
                                          <p:stCondLst>
                                            <p:cond delay="0"/>
                                          </p:stCondLst>
                                        </p:cTn>
                                        <p:tgtEl>
                                          <p:spTgt spid="110"/>
                                        </p:tgtEl>
                                        <p:attrNameLst>
                                          <p:attrName>style.visibility</p:attrName>
                                        </p:attrNameLst>
                                      </p:cBhvr>
                                      <p:to>
                                        <p:strVal val="visible"/>
                                      </p:to>
                                    </p:set>
                                    <p:animEffect transition="in" filter="blinds(horizontal)">
                                      <p:cBhvr>
                                        <p:cTn id="85" dur="500"/>
                                        <p:tgtEl>
                                          <p:spTgt spid="110"/>
                                        </p:tgtEl>
                                      </p:cBhvr>
                                    </p:animEffect>
                                  </p:childTnLst>
                                </p:cTn>
                              </p:par>
                            </p:childTnLst>
                          </p:cTn>
                        </p:par>
                      </p:childTnLst>
                    </p:cTn>
                  </p:par>
                  <p:par>
                    <p:cTn id="86" fill="hold">
                      <p:stCondLst>
                        <p:cond delay="indefinite"/>
                      </p:stCondLst>
                      <p:childTnLst>
                        <p:par>
                          <p:cTn id="87" fill="hold">
                            <p:stCondLst>
                              <p:cond delay="0"/>
                            </p:stCondLst>
                            <p:childTnLst>
                              <p:par>
                                <p:cTn id="88" presetID="35" presetClass="emph" presetSubtype="0" repeatCount="4000" fill="hold" nodeType="clickEffect">
                                  <p:stCondLst>
                                    <p:cond delay="0"/>
                                  </p:stCondLst>
                                  <p:childTnLst>
                                    <p:anim calcmode="discrete" valueType="str">
                                      <p:cBhvr>
                                        <p:cTn id="89" dur="500" fill="hold"/>
                                        <p:tgtEl>
                                          <p:spTgt spid="22"/>
                                        </p:tgtEl>
                                        <p:attrNameLst>
                                          <p:attrName>style.visibility</p:attrName>
                                        </p:attrNameLst>
                                      </p:cBhvr>
                                      <p:tavLst>
                                        <p:tav tm="0">
                                          <p:val>
                                            <p:strVal val="hidden"/>
                                          </p:val>
                                        </p:tav>
                                        <p:tav tm="50000">
                                          <p:val>
                                            <p:strVal val="visible"/>
                                          </p:val>
                                        </p:tav>
                                      </p:tavLst>
                                    </p:anim>
                                  </p:childTnLst>
                                </p:cTn>
                              </p:par>
                              <p:par>
                                <p:cTn id="90" presetID="35" presetClass="emph" presetSubtype="0" repeatCount="4000" fill="hold" nodeType="withEffect">
                                  <p:stCondLst>
                                    <p:cond delay="0"/>
                                  </p:stCondLst>
                                  <p:childTnLst>
                                    <p:anim calcmode="discrete" valueType="str">
                                      <p:cBhvr>
                                        <p:cTn id="91" dur="500" fill="hold"/>
                                        <p:tgtEl>
                                          <p:spTgt spid="28"/>
                                        </p:tgtEl>
                                        <p:attrNameLst>
                                          <p:attrName>style.visibility</p:attrName>
                                        </p:attrNameLst>
                                      </p:cBhvr>
                                      <p:tavLst>
                                        <p:tav tm="0">
                                          <p:val>
                                            <p:strVal val="hidden"/>
                                          </p:val>
                                        </p:tav>
                                        <p:tav tm="50000">
                                          <p:val>
                                            <p:strVal val="visible"/>
                                          </p:val>
                                        </p:tav>
                                      </p:tavLst>
                                    </p:anim>
                                  </p:childTnLst>
                                </p:cTn>
                              </p:par>
                            </p:childTnLst>
                          </p:cTn>
                        </p:par>
                      </p:childTnLst>
                    </p:cTn>
                  </p:par>
                  <p:par>
                    <p:cTn id="92" fill="hold">
                      <p:stCondLst>
                        <p:cond delay="indefinite"/>
                      </p:stCondLst>
                      <p:childTnLst>
                        <p:par>
                          <p:cTn id="93" fill="hold">
                            <p:stCondLst>
                              <p:cond delay="0"/>
                            </p:stCondLst>
                            <p:childTnLst>
                              <p:par>
                                <p:cTn id="94" presetID="3" presetClass="entr" presetSubtype="10" fill="hold" nodeType="clickEffect">
                                  <p:stCondLst>
                                    <p:cond delay="0"/>
                                  </p:stCondLst>
                                  <p:childTnLst>
                                    <p:set>
                                      <p:cBhvr>
                                        <p:cTn id="95" dur="1" fill="hold">
                                          <p:stCondLst>
                                            <p:cond delay="0"/>
                                          </p:stCondLst>
                                        </p:cTn>
                                        <p:tgtEl>
                                          <p:spTgt spid="64"/>
                                        </p:tgtEl>
                                        <p:attrNameLst>
                                          <p:attrName>style.visibility</p:attrName>
                                        </p:attrNameLst>
                                      </p:cBhvr>
                                      <p:to>
                                        <p:strVal val="visible"/>
                                      </p:to>
                                    </p:set>
                                    <p:animEffect transition="in" filter="blinds(horizontal)">
                                      <p:cBhvr>
                                        <p:cTn id="96" dur="500"/>
                                        <p:tgtEl>
                                          <p:spTgt spid="64"/>
                                        </p:tgtEl>
                                      </p:cBhvr>
                                    </p:animEffect>
                                  </p:childTnLst>
                                </p:cTn>
                              </p:par>
                            </p:childTnLst>
                          </p:cTn>
                        </p:par>
                      </p:childTnLst>
                    </p:cTn>
                  </p:par>
                  <p:par>
                    <p:cTn id="97" fill="hold">
                      <p:stCondLst>
                        <p:cond delay="indefinite"/>
                      </p:stCondLst>
                      <p:childTnLst>
                        <p:par>
                          <p:cTn id="98" fill="hold">
                            <p:stCondLst>
                              <p:cond delay="0"/>
                            </p:stCondLst>
                            <p:childTnLst>
                              <p:par>
                                <p:cTn id="99" presetID="3" presetClass="entr" presetSubtype="10" fill="hold" nodeType="clickEffect">
                                  <p:stCondLst>
                                    <p:cond delay="0"/>
                                  </p:stCondLst>
                                  <p:childTnLst>
                                    <p:set>
                                      <p:cBhvr>
                                        <p:cTn id="100" dur="1" fill="hold">
                                          <p:stCondLst>
                                            <p:cond delay="0"/>
                                          </p:stCondLst>
                                        </p:cTn>
                                        <p:tgtEl>
                                          <p:spTgt spid="47"/>
                                        </p:tgtEl>
                                        <p:attrNameLst>
                                          <p:attrName>style.visibility</p:attrName>
                                        </p:attrNameLst>
                                      </p:cBhvr>
                                      <p:to>
                                        <p:strVal val="visible"/>
                                      </p:to>
                                    </p:set>
                                    <p:animEffect transition="in" filter="blinds(horizontal)">
                                      <p:cBhvr>
                                        <p:cTn id="101" dur="500"/>
                                        <p:tgtEl>
                                          <p:spTgt spid="47"/>
                                        </p:tgtEl>
                                      </p:cBhvr>
                                    </p:animEffect>
                                  </p:childTnLst>
                                </p:cTn>
                              </p:par>
                            </p:childTnLst>
                          </p:cTn>
                        </p:par>
                      </p:childTnLst>
                    </p:cTn>
                  </p:par>
                  <p:par>
                    <p:cTn id="102" fill="hold">
                      <p:stCondLst>
                        <p:cond delay="indefinite"/>
                      </p:stCondLst>
                      <p:childTnLst>
                        <p:par>
                          <p:cTn id="103" fill="hold">
                            <p:stCondLst>
                              <p:cond delay="0"/>
                            </p:stCondLst>
                            <p:childTnLst>
                              <p:par>
                                <p:cTn id="104" presetID="35" presetClass="emph" presetSubtype="0" repeatCount="4000" fill="hold" nodeType="clickEffect">
                                  <p:stCondLst>
                                    <p:cond delay="0"/>
                                  </p:stCondLst>
                                  <p:childTnLst>
                                    <p:anim calcmode="discrete" valueType="str">
                                      <p:cBhvr>
                                        <p:cTn id="105" dur="500" fill="hold"/>
                                        <p:tgtEl>
                                          <p:spTgt spid="23"/>
                                        </p:tgtEl>
                                        <p:attrNameLst>
                                          <p:attrName>style.visibility</p:attrName>
                                        </p:attrNameLst>
                                      </p:cBhvr>
                                      <p:tavLst>
                                        <p:tav tm="0">
                                          <p:val>
                                            <p:strVal val="hidden"/>
                                          </p:val>
                                        </p:tav>
                                        <p:tav tm="50000">
                                          <p:val>
                                            <p:strVal val="visible"/>
                                          </p:val>
                                        </p:tav>
                                      </p:tavLst>
                                    </p:anim>
                                  </p:childTnLst>
                                </p:cTn>
                              </p:par>
                              <p:par>
                                <p:cTn id="106" presetID="35" presetClass="emph" presetSubtype="0" repeatCount="4000" fill="hold" nodeType="withEffect">
                                  <p:stCondLst>
                                    <p:cond delay="0"/>
                                  </p:stCondLst>
                                  <p:childTnLst>
                                    <p:anim calcmode="discrete" valueType="str">
                                      <p:cBhvr>
                                        <p:cTn id="107" dur="500" fill="hold"/>
                                        <p:tgtEl>
                                          <p:spTgt spid="34"/>
                                        </p:tgtEl>
                                        <p:attrNameLst>
                                          <p:attrName>style.visibility</p:attrName>
                                        </p:attrNameLst>
                                      </p:cBhvr>
                                      <p:tavLst>
                                        <p:tav tm="0">
                                          <p:val>
                                            <p:strVal val="hidden"/>
                                          </p:val>
                                        </p:tav>
                                        <p:tav tm="50000">
                                          <p:val>
                                            <p:strVal val="visible"/>
                                          </p:val>
                                        </p:tav>
                                      </p:tavLst>
                                    </p:anim>
                                  </p:childTnLst>
                                </p:cTn>
                              </p:par>
                            </p:childTnLst>
                          </p:cTn>
                        </p:par>
                      </p:childTnLst>
                    </p:cTn>
                  </p:par>
                  <p:par>
                    <p:cTn id="108" fill="hold">
                      <p:stCondLst>
                        <p:cond delay="indefinite"/>
                      </p:stCondLst>
                      <p:childTnLst>
                        <p:par>
                          <p:cTn id="109" fill="hold">
                            <p:stCondLst>
                              <p:cond delay="0"/>
                            </p:stCondLst>
                            <p:childTnLst>
                              <p:par>
                                <p:cTn id="110" presetID="3" presetClass="entr" presetSubtype="10" fill="hold" nodeType="clickEffect">
                                  <p:stCondLst>
                                    <p:cond delay="0"/>
                                  </p:stCondLst>
                                  <p:childTnLst>
                                    <p:set>
                                      <p:cBhvr>
                                        <p:cTn id="111" dur="1" fill="hold">
                                          <p:stCondLst>
                                            <p:cond delay="0"/>
                                          </p:stCondLst>
                                        </p:cTn>
                                        <p:tgtEl>
                                          <p:spTgt spid="65"/>
                                        </p:tgtEl>
                                        <p:attrNameLst>
                                          <p:attrName>style.visibility</p:attrName>
                                        </p:attrNameLst>
                                      </p:cBhvr>
                                      <p:to>
                                        <p:strVal val="visible"/>
                                      </p:to>
                                    </p:set>
                                    <p:animEffect transition="in" filter="blinds(horizontal)">
                                      <p:cBhvr>
                                        <p:cTn id="112" dur="500"/>
                                        <p:tgtEl>
                                          <p:spTgt spid="65"/>
                                        </p:tgtEl>
                                      </p:cBhvr>
                                    </p:animEffect>
                                  </p:childTnLst>
                                </p:cTn>
                              </p:par>
                            </p:childTnLst>
                          </p:cTn>
                        </p:par>
                      </p:childTnLst>
                    </p:cTn>
                  </p:par>
                  <p:par>
                    <p:cTn id="113" fill="hold">
                      <p:stCondLst>
                        <p:cond delay="indefinite"/>
                      </p:stCondLst>
                      <p:childTnLst>
                        <p:par>
                          <p:cTn id="114" fill="hold">
                            <p:stCondLst>
                              <p:cond delay="0"/>
                            </p:stCondLst>
                            <p:childTnLst>
                              <p:par>
                                <p:cTn id="115" presetID="3" presetClass="entr" presetSubtype="10" fill="hold" nodeType="clickEffect">
                                  <p:stCondLst>
                                    <p:cond delay="0"/>
                                  </p:stCondLst>
                                  <p:childTnLst>
                                    <p:set>
                                      <p:cBhvr>
                                        <p:cTn id="116" dur="1" fill="hold">
                                          <p:stCondLst>
                                            <p:cond delay="0"/>
                                          </p:stCondLst>
                                        </p:cTn>
                                        <p:tgtEl>
                                          <p:spTgt spid="48"/>
                                        </p:tgtEl>
                                        <p:attrNameLst>
                                          <p:attrName>style.visibility</p:attrName>
                                        </p:attrNameLst>
                                      </p:cBhvr>
                                      <p:to>
                                        <p:strVal val="visible"/>
                                      </p:to>
                                    </p:set>
                                    <p:animEffect transition="in" filter="blinds(horizontal)">
                                      <p:cBhvr>
                                        <p:cTn id="117" dur="500"/>
                                        <p:tgtEl>
                                          <p:spTgt spid="48"/>
                                        </p:tgtEl>
                                      </p:cBhvr>
                                    </p:animEffect>
                                  </p:childTnLst>
                                </p:cTn>
                              </p:par>
                            </p:childTnLst>
                          </p:cTn>
                        </p:par>
                      </p:childTnLst>
                    </p:cTn>
                  </p:par>
                  <p:par>
                    <p:cTn id="118" fill="hold">
                      <p:stCondLst>
                        <p:cond delay="indefinite"/>
                      </p:stCondLst>
                      <p:childTnLst>
                        <p:par>
                          <p:cTn id="119" fill="hold">
                            <p:stCondLst>
                              <p:cond delay="0"/>
                            </p:stCondLst>
                            <p:childTnLst>
                              <p:par>
                                <p:cTn id="120" presetID="3" presetClass="entr" presetSubtype="10" fill="hold" nodeType="clickEffect">
                                  <p:stCondLst>
                                    <p:cond delay="0"/>
                                  </p:stCondLst>
                                  <p:childTnLst>
                                    <p:set>
                                      <p:cBhvr>
                                        <p:cTn id="121" dur="1" fill="hold">
                                          <p:stCondLst>
                                            <p:cond delay="0"/>
                                          </p:stCondLst>
                                        </p:cTn>
                                        <p:tgtEl>
                                          <p:spTgt spid="49"/>
                                        </p:tgtEl>
                                        <p:attrNameLst>
                                          <p:attrName>style.visibility</p:attrName>
                                        </p:attrNameLst>
                                      </p:cBhvr>
                                      <p:to>
                                        <p:strVal val="visible"/>
                                      </p:to>
                                    </p:set>
                                    <p:animEffect transition="in" filter="blinds(horizontal)">
                                      <p:cBhvr>
                                        <p:cTn id="122" dur="500"/>
                                        <p:tgtEl>
                                          <p:spTgt spid="49"/>
                                        </p:tgtEl>
                                      </p:cBhvr>
                                    </p:animEffect>
                                  </p:childTnLst>
                                </p:cTn>
                              </p:par>
                            </p:childTnLst>
                          </p:cTn>
                        </p:par>
                      </p:childTnLst>
                    </p:cTn>
                  </p:par>
                  <p:par>
                    <p:cTn id="123" fill="hold">
                      <p:stCondLst>
                        <p:cond delay="indefinite"/>
                      </p:stCondLst>
                      <p:childTnLst>
                        <p:par>
                          <p:cTn id="124" fill="hold">
                            <p:stCondLst>
                              <p:cond delay="0"/>
                            </p:stCondLst>
                            <p:childTnLst>
                              <p:par>
                                <p:cTn id="125" presetID="3" presetClass="entr" presetSubtype="10" fill="hold" nodeType="clickEffect">
                                  <p:stCondLst>
                                    <p:cond delay="0"/>
                                  </p:stCondLst>
                                  <p:childTnLst>
                                    <p:set>
                                      <p:cBhvr>
                                        <p:cTn id="126" dur="1" fill="hold">
                                          <p:stCondLst>
                                            <p:cond delay="0"/>
                                          </p:stCondLst>
                                        </p:cTn>
                                        <p:tgtEl>
                                          <p:spTgt spid="50"/>
                                        </p:tgtEl>
                                        <p:attrNameLst>
                                          <p:attrName>style.visibility</p:attrName>
                                        </p:attrNameLst>
                                      </p:cBhvr>
                                      <p:to>
                                        <p:strVal val="visible"/>
                                      </p:to>
                                    </p:set>
                                    <p:animEffect transition="in" filter="blinds(horizontal)">
                                      <p:cBhvr>
                                        <p:cTn id="127" dur="500"/>
                                        <p:tgtEl>
                                          <p:spTgt spid="50"/>
                                        </p:tgtEl>
                                      </p:cBhvr>
                                    </p:animEffect>
                                  </p:childTnLst>
                                </p:cTn>
                              </p:par>
                            </p:childTnLst>
                          </p:cTn>
                        </p:par>
                      </p:childTnLst>
                    </p:cTn>
                  </p:par>
                  <p:par>
                    <p:cTn id="128" fill="hold">
                      <p:stCondLst>
                        <p:cond delay="indefinite"/>
                      </p:stCondLst>
                      <p:childTnLst>
                        <p:par>
                          <p:cTn id="129" fill="hold">
                            <p:stCondLst>
                              <p:cond delay="0"/>
                            </p:stCondLst>
                            <p:childTnLst>
                              <p:par>
                                <p:cTn id="130" presetID="3" presetClass="entr" presetSubtype="10" fill="hold" nodeType="clickEffect">
                                  <p:stCondLst>
                                    <p:cond delay="0"/>
                                  </p:stCondLst>
                                  <p:childTnLst>
                                    <p:set>
                                      <p:cBhvr>
                                        <p:cTn id="131" dur="1" fill="hold">
                                          <p:stCondLst>
                                            <p:cond delay="0"/>
                                          </p:stCondLst>
                                        </p:cTn>
                                        <p:tgtEl>
                                          <p:spTgt spid="51"/>
                                        </p:tgtEl>
                                        <p:attrNameLst>
                                          <p:attrName>style.visibility</p:attrName>
                                        </p:attrNameLst>
                                      </p:cBhvr>
                                      <p:to>
                                        <p:strVal val="visible"/>
                                      </p:to>
                                    </p:set>
                                    <p:animEffect transition="in" filter="blinds(horizontal)">
                                      <p:cBhvr>
                                        <p:cTn id="132" dur="500"/>
                                        <p:tgtEl>
                                          <p:spTgt spid="51"/>
                                        </p:tgtEl>
                                      </p:cBhvr>
                                    </p:animEffect>
                                  </p:childTnLst>
                                </p:cTn>
                              </p:par>
                            </p:childTnLst>
                          </p:cTn>
                        </p:par>
                      </p:childTnLst>
                    </p:cTn>
                  </p:par>
                  <p:par>
                    <p:cTn id="133" fill="hold">
                      <p:stCondLst>
                        <p:cond delay="indefinite"/>
                      </p:stCondLst>
                      <p:childTnLst>
                        <p:par>
                          <p:cTn id="134" fill="hold">
                            <p:stCondLst>
                              <p:cond delay="0"/>
                            </p:stCondLst>
                            <p:childTnLst>
                              <p:par>
                                <p:cTn id="135" presetID="3" presetClass="entr" presetSubtype="10" fill="hold" nodeType="clickEffect">
                                  <p:stCondLst>
                                    <p:cond delay="0"/>
                                  </p:stCondLst>
                                  <p:childTnLst>
                                    <p:set>
                                      <p:cBhvr>
                                        <p:cTn id="136" dur="1" fill="hold">
                                          <p:stCondLst>
                                            <p:cond delay="0"/>
                                          </p:stCondLst>
                                        </p:cTn>
                                        <p:tgtEl>
                                          <p:spTgt spid="52"/>
                                        </p:tgtEl>
                                        <p:attrNameLst>
                                          <p:attrName>style.visibility</p:attrName>
                                        </p:attrNameLst>
                                      </p:cBhvr>
                                      <p:to>
                                        <p:strVal val="visible"/>
                                      </p:to>
                                    </p:set>
                                    <p:animEffect transition="in" filter="blinds(horizontal)">
                                      <p:cBhvr>
                                        <p:cTn id="137" dur="500"/>
                                        <p:tgtEl>
                                          <p:spTgt spid="52"/>
                                        </p:tgtEl>
                                      </p:cBhvr>
                                    </p:animEffect>
                                  </p:childTnLst>
                                </p:cTn>
                              </p:par>
                            </p:childTnLst>
                          </p:cTn>
                        </p:par>
                      </p:childTnLst>
                    </p:cTn>
                  </p:par>
                  <p:par>
                    <p:cTn id="138" fill="hold">
                      <p:stCondLst>
                        <p:cond delay="indefinite"/>
                      </p:stCondLst>
                      <p:childTnLst>
                        <p:par>
                          <p:cTn id="139" fill="hold">
                            <p:stCondLst>
                              <p:cond delay="0"/>
                            </p:stCondLst>
                            <p:childTnLst>
                              <p:par>
                                <p:cTn id="140" presetID="3" presetClass="entr" presetSubtype="10" fill="hold" nodeType="clickEffect">
                                  <p:stCondLst>
                                    <p:cond delay="0"/>
                                  </p:stCondLst>
                                  <p:childTnLst>
                                    <p:set>
                                      <p:cBhvr>
                                        <p:cTn id="141" dur="1" fill="hold">
                                          <p:stCondLst>
                                            <p:cond delay="0"/>
                                          </p:stCondLst>
                                        </p:cTn>
                                        <p:tgtEl>
                                          <p:spTgt spid="55"/>
                                        </p:tgtEl>
                                        <p:attrNameLst>
                                          <p:attrName>style.visibility</p:attrName>
                                        </p:attrNameLst>
                                      </p:cBhvr>
                                      <p:to>
                                        <p:strVal val="visible"/>
                                      </p:to>
                                    </p:set>
                                    <p:animEffect transition="in" filter="blinds(horizontal)">
                                      <p:cBhvr>
                                        <p:cTn id="142" dur="500"/>
                                        <p:tgtEl>
                                          <p:spTgt spid="55"/>
                                        </p:tgtEl>
                                      </p:cBhvr>
                                    </p:animEffect>
                                  </p:childTnLst>
                                </p:cTn>
                              </p:par>
                            </p:childTnLst>
                          </p:cTn>
                        </p:par>
                      </p:childTnLst>
                    </p:cTn>
                  </p:par>
                  <p:par>
                    <p:cTn id="143" fill="hold">
                      <p:stCondLst>
                        <p:cond delay="indefinite"/>
                      </p:stCondLst>
                      <p:childTnLst>
                        <p:par>
                          <p:cTn id="144" fill="hold">
                            <p:stCondLst>
                              <p:cond delay="0"/>
                            </p:stCondLst>
                            <p:childTnLst>
                              <p:par>
                                <p:cTn id="145" presetID="3" presetClass="entr" presetSubtype="10" fill="hold" grpId="0" nodeType="clickEffect">
                                  <p:stCondLst>
                                    <p:cond delay="0"/>
                                  </p:stCondLst>
                                  <p:childTnLst>
                                    <p:set>
                                      <p:cBhvr>
                                        <p:cTn id="146" dur="1" fill="hold">
                                          <p:stCondLst>
                                            <p:cond delay="0"/>
                                          </p:stCondLst>
                                        </p:cTn>
                                        <p:tgtEl>
                                          <p:spTgt spid="58"/>
                                        </p:tgtEl>
                                        <p:attrNameLst>
                                          <p:attrName>style.visibility</p:attrName>
                                        </p:attrNameLst>
                                      </p:cBhvr>
                                      <p:to>
                                        <p:strVal val="visible"/>
                                      </p:to>
                                    </p:set>
                                    <p:animEffect transition="in" filter="blinds(horizontal)">
                                      <p:cBhvr>
                                        <p:cTn id="147" dur="500"/>
                                        <p:tgtEl>
                                          <p:spTgt spid="58"/>
                                        </p:tgtEl>
                                      </p:cBhvr>
                                    </p:animEffect>
                                  </p:childTnLst>
                                </p:cTn>
                              </p:par>
                            </p:childTnLst>
                          </p:cTn>
                        </p:par>
                      </p:childTnLst>
                    </p:cTn>
                  </p:par>
                  <p:par>
                    <p:cTn id="148" fill="hold">
                      <p:stCondLst>
                        <p:cond delay="indefinite"/>
                      </p:stCondLst>
                      <p:childTnLst>
                        <p:par>
                          <p:cTn id="149" fill="hold">
                            <p:stCondLst>
                              <p:cond delay="0"/>
                            </p:stCondLst>
                            <p:childTnLst>
                              <p:par>
                                <p:cTn id="150" presetID="3" presetClass="entr" presetSubtype="10" fill="hold" nodeType="clickEffect">
                                  <p:stCondLst>
                                    <p:cond delay="0"/>
                                  </p:stCondLst>
                                  <p:childTnLst>
                                    <p:set>
                                      <p:cBhvr>
                                        <p:cTn id="151" dur="1" fill="hold">
                                          <p:stCondLst>
                                            <p:cond delay="0"/>
                                          </p:stCondLst>
                                        </p:cTn>
                                        <p:tgtEl>
                                          <p:spTgt spid="56"/>
                                        </p:tgtEl>
                                        <p:attrNameLst>
                                          <p:attrName>style.visibility</p:attrName>
                                        </p:attrNameLst>
                                      </p:cBhvr>
                                      <p:to>
                                        <p:strVal val="visible"/>
                                      </p:to>
                                    </p:set>
                                    <p:animEffect transition="in" filter="blinds(horizontal)">
                                      <p:cBhvr>
                                        <p:cTn id="152" dur="500"/>
                                        <p:tgtEl>
                                          <p:spTgt spid="56"/>
                                        </p:tgtEl>
                                      </p:cBhvr>
                                    </p:animEffect>
                                  </p:childTnLst>
                                </p:cTn>
                              </p:par>
                            </p:childTnLst>
                          </p:cTn>
                        </p:par>
                      </p:childTnLst>
                    </p:cTn>
                  </p:par>
                  <p:par>
                    <p:cTn id="153" fill="hold">
                      <p:stCondLst>
                        <p:cond delay="indefinite"/>
                      </p:stCondLst>
                      <p:childTnLst>
                        <p:par>
                          <p:cTn id="154" fill="hold">
                            <p:stCondLst>
                              <p:cond delay="0"/>
                            </p:stCondLst>
                            <p:childTnLst>
                              <p:par>
                                <p:cTn id="155" presetID="3" presetClass="entr" presetSubtype="10" fill="hold" grpId="0" nodeType="clickEffect">
                                  <p:stCondLst>
                                    <p:cond delay="0"/>
                                  </p:stCondLst>
                                  <p:childTnLst>
                                    <p:set>
                                      <p:cBhvr>
                                        <p:cTn id="156" dur="1" fill="hold">
                                          <p:stCondLst>
                                            <p:cond delay="0"/>
                                          </p:stCondLst>
                                        </p:cTn>
                                        <p:tgtEl>
                                          <p:spTgt spid="59"/>
                                        </p:tgtEl>
                                        <p:attrNameLst>
                                          <p:attrName>style.visibility</p:attrName>
                                        </p:attrNameLst>
                                      </p:cBhvr>
                                      <p:to>
                                        <p:strVal val="visible"/>
                                      </p:to>
                                    </p:set>
                                    <p:animEffect transition="in" filter="blinds(horizontal)">
                                      <p:cBhvr>
                                        <p:cTn id="157" dur="500"/>
                                        <p:tgtEl>
                                          <p:spTgt spid="59"/>
                                        </p:tgtEl>
                                      </p:cBhvr>
                                    </p:animEffect>
                                  </p:childTnLst>
                                </p:cTn>
                              </p:par>
                            </p:childTnLst>
                          </p:cTn>
                        </p:par>
                      </p:childTnLst>
                    </p:cTn>
                  </p:par>
                  <p:par>
                    <p:cTn id="158" fill="hold">
                      <p:stCondLst>
                        <p:cond delay="indefinite"/>
                      </p:stCondLst>
                      <p:childTnLst>
                        <p:par>
                          <p:cTn id="159" fill="hold">
                            <p:stCondLst>
                              <p:cond delay="0"/>
                            </p:stCondLst>
                            <p:childTnLst>
                              <p:par>
                                <p:cTn id="160" presetID="3" presetClass="entr" presetSubtype="10" fill="hold" nodeType="clickEffect">
                                  <p:stCondLst>
                                    <p:cond delay="0"/>
                                  </p:stCondLst>
                                  <p:childTnLst>
                                    <p:set>
                                      <p:cBhvr>
                                        <p:cTn id="161" dur="1" fill="hold">
                                          <p:stCondLst>
                                            <p:cond delay="0"/>
                                          </p:stCondLst>
                                        </p:cTn>
                                        <p:tgtEl>
                                          <p:spTgt spid="60"/>
                                        </p:tgtEl>
                                        <p:attrNameLst>
                                          <p:attrName>style.visibility</p:attrName>
                                        </p:attrNameLst>
                                      </p:cBhvr>
                                      <p:to>
                                        <p:strVal val="visible"/>
                                      </p:to>
                                    </p:set>
                                    <p:animEffect transition="in" filter="blinds(horizontal)">
                                      <p:cBhvr>
                                        <p:cTn id="162" dur="500"/>
                                        <p:tgtEl>
                                          <p:spTgt spid="60"/>
                                        </p:tgtEl>
                                      </p:cBhvr>
                                    </p:animEffect>
                                  </p:childTnLst>
                                </p:cTn>
                              </p:par>
                            </p:childTnLst>
                          </p:cTn>
                        </p:par>
                      </p:childTnLst>
                    </p:cTn>
                  </p:par>
                  <p:par>
                    <p:cTn id="163" fill="hold">
                      <p:stCondLst>
                        <p:cond delay="indefinite"/>
                      </p:stCondLst>
                      <p:childTnLst>
                        <p:par>
                          <p:cTn id="164" fill="hold">
                            <p:stCondLst>
                              <p:cond delay="0"/>
                            </p:stCondLst>
                            <p:childTnLst>
                              <p:par>
                                <p:cTn id="165" presetID="3" presetClass="entr" presetSubtype="10" fill="hold" nodeType="clickEffect">
                                  <p:stCondLst>
                                    <p:cond delay="0"/>
                                  </p:stCondLst>
                                  <p:childTnLst>
                                    <p:set>
                                      <p:cBhvr>
                                        <p:cTn id="166" dur="1" fill="hold">
                                          <p:stCondLst>
                                            <p:cond delay="0"/>
                                          </p:stCondLst>
                                        </p:cTn>
                                        <p:tgtEl>
                                          <p:spTgt spid="61"/>
                                        </p:tgtEl>
                                        <p:attrNameLst>
                                          <p:attrName>style.visibility</p:attrName>
                                        </p:attrNameLst>
                                      </p:cBhvr>
                                      <p:to>
                                        <p:strVal val="visible"/>
                                      </p:to>
                                    </p:set>
                                    <p:animEffect transition="in" filter="blinds(horizontal)">
                                      <p:cBhvr>
                                        <p:cTn id="167" dur="500"/>
                                        <p:tgtEl>
                                          <p:spTgt spid="61"/>
                                        </p:tgtEl>
                                      </p:cBhvr>
                                    </p:animEffect>
                                  </p:childTnLst>
                                </p:cTn>
                              </p:par>
                            </p:childTnLst>
                          </p:cTn>
                        </p:par>
                      </p:childTnLst>
                    </p:cTn>
                  </p:par>
                  <p:par>
                    <p:cTn id="168" fill="hold">
                      <p:stCondLst>
                        <p:cond delay="indefinite"/>
                      </p:stCondLst>
                      <p:childTnLst>
                        <p:par>
                          <p:cTn id="169" fill="hold">
                            <p:stCondLst>
                              <p:cond delay="0"/>
                            </p:stCondLst>
                            <p:childTnLst>
                              <p:par>
                                <p:cTn id="170" presetID="3" presetClass="entr" presetSubtype="10" fill="hold" nodeType="clickEffect">
                                  <p:stCondLst>
                                    <p:cond delay="0"/>
                                  </p:stCondLst>
                                  <p:childTnLst>
                                    <p:set>
                                      <p:cBhvr>
                                        <p:cTn id="171" dur="1" fill="hold">
                                          <p:stCondLst>
                                            <p:cond delay="0"/>
                                          </p:stCondLst>
                                        </p:cTn>
                                        <p:tgtEl>
                                          <p:spTgt spid="62"/>
                                        </p:tgtEl>
                                        <p:attrNameLst>
                                          <p:attrName>style.visibility</p:attrName>
                                        </p:attrNameLst>
                                      </p:cBhvr>
                                      <p:to>
                                        <p:strVal val="visible"/>
                                      </p:to>
                                    </p:set>
                                    <p:animEffect transition="in" filter="blinds(horizontal)">
                                      <p:cBhvr>
                                        <p:cTn id="172" dur="500"/>
                                        <p:tgtEl>
                                          <p:spTgt spid="62"/>
                                        </p:tgtEl>
                                      </p:cBhvr>
                                    </p:animEffect>
                                  </p:childTnLst>
                                </p:cTn>
                              </p:par>
                            </p:childTnLst>
                          </p:cTn>
                        </p:par>
                      </p:childTnLst>
                    </p:cTn>
                  </p:par>
                  <p:par>
                    <p:cTn id="173" fill="hold">
                      <p:stCondLst>
                        <p:cond delay="indefinite"/>
                      </p:stCondLst>
                      <p:childTnLst>
                        <p:par>
                          <p:cTn id="174" fill="hold">
                            <p:stCondLst>
                              <p:cond delay="0"/>
                            </p:stCondLst>
                            <p:childTnLst>
                              <p:par>
                                <p:cTn id="175" presetID="3" presetClass="entr" presetSubtype="10" fill="hold" grpId="0" nodeType="clickEffect">
                                  <p:stCondLst>
                                    <p:cond delay="0"/>
                                  </p:stCondLst>
                                  <p:childTnLst>
                                    <p:set>
                                      <p:cBhvr>
                                        <p:cTn id="176" dur="1" fill="hold">
                                          <p:stCondLst>
                                            <p:cond delay="0"/>
                                          </p:stCondLst>
                                        </p:cTn>
                                        <p:tgtEl>
                                          <p:spTgt spid="41"/>
                                        </p:tgtEl>
                                        <p:attrNameLst>
                                          <p:attrName>style.visibility</p:attrName>
                                        </p:attrNameLst>
                                      </p:cBhvr>
                                      <p:to>
                                        <p:strVal val="visible"/>
                                      </p:to>
                                    </p:set>
                                    <p:animEffect transition="in" filter="blinds(horizontal)">
                                      <p:cBhvr>
                                        <p:cTn id="177" dur="500"/>
                                        <p:tgtEl>
                                          <p:spTgt spid="41"/>
                                        </p:tgtEl>
                                      </p:cBhvr>
                                    </p:animEffect>
                                  </p:childTnLst>
                                </p:cTn>
                              </p:par>
                              <p:par>
                                <p:cTn id="178" presetID="22" presetClass="entr" presetSubtype="2" fill="hold" grpId="0" nodeType="withEffect">
                                  <p:stCondLst>
                                    <p:cond delay="0"/>
                                  </p:stCondLst>
                                  <p:childTnLst>
                                    <p:set>
                                      <p:cBhvr>
                                        <p:cTn id="179" dur="1" fill="hold">
                                          <p:stCondLst>
                                            <p:cond delay="0"/>
                                          </p:stCondLst>
                                        </p:cTn>
                                        <p:tgtEl>
                                          <p:spTgt spid="42"/>
                                        </p:tgtEl>
                                        <p:attrNameLst>
                                          <p:attrName>style.visibility</p:attrName>
                                        </p:attrNameLst>
                                      </p:cBhvr>
                                      <p:to>
                                        <p:strVal val="visible"/>
                                      </p:to>
                                    </p:set>
                                    <p:animEffect transition="in" filter="wipe(right)">
                                      <p:cBhvr>
                                        <p:cTn id="180" dur="1000"/>
                                        <p:tgtEl>
                                          <p:spTgt spid="42"/>
                                        </p:tgtEl>
                                      </p:cBhvr>
                                    </p:animEffect>
                                  </p:childTnLst>
                                </p:cTn>
                              </p:par>
                            </p:childTnLst>
                          </p:cTn>
                        </p:par>
                      </p:childTnLst>
                    </p:cTn>
                  </p:par>
                  <p:par>
                    <p:cTn id="181" fill="hold">
                      <p:stCondLst>
                        <p:cond delay="indefinite"/>
                      </p:stCondLst>
                      <p:childTnLst>
                        <p:par>
                          <p:cTn id="182" fill="hold">
                            <p:stCondLst>
                              <p:cond delay="0"/>
                            </p:stCondLst>
                            <p:childTnLst>
                              <p:par>
                                <p:cTn id="183" presetID="3" presetClass="entr" presetSubtype="10" fill="hold" grpId="0" nodeType="clickEffect">
                                  <p:stCondLst>
                                    <p:cond delay="0"/>
                                  </p:stCondLst>
                                  <p:childTnLst>
                                    <p:set>
                                      <p:cBhvr>
                                        <p:cTn id="184" dur="1" fill="hold">
                                          <p:stCondLst>
                                            <p:cond delay="0"/>
                                          </p:stCondLst>
                                        </p:cTn>
                                        <p:tgtEl>
                                          <p:spTgt spid="40"/>
                                        </p:tgtEl>
                                        <p:attrNameLst>
                                          <p:attrName>style.visibility</p:attrName>
                                        </p:attrNameLst>
                                      </p:cBhvr>
                                      <p:to>
                                        <p:strVal val="visible"/>
                                      </p:to>
                                    </p:set>
                                    <p:animEffect transition="in" filter="blinds(horizontal)">
                                      <p:cBhvr>
                                        <p:cTn id="185" dur="500"/>
                                        <p:tgtEl>
                                          <p:spTgt spid="40"/>
                                        </p:tgtEl>
                                      </p:cBhvr>
                                    </p:animEffect>
                                  </p:childTnLst>
                                </p:cTn>
                              </p:par>
                              <p:par>
                                <p:cTn id="186" presetID="22" presetClass="entr" presetSubtype="2" fill="hold" grpId="0" nodeType="withEffect">
                                  <p:stCondLst>
                                    <p:cond delay="0"/>
                                  </p:stCondLst>
                                  <p:childTnLst>
                                    <p:set>
                                      <p:cBhvr>
                                        <p:cTn id="187" dur="1" fill="hold">
                                          <p:stCondLst>
                                            <p:cond delay="0"/>
                                          </p:stCondLst>
                                        </p:cTn>
                                        <p:tgtEl>
                                          <p:spTgt spid="43"/>
                                        </p:tgtEl>
                                        <p:attrNameLst>
                                          <p:attrName>style.visibility</p:attrName>
                                        </p:attrNameLst>
                                      </p:cBhvr>
                                      <p:to>
                                        <p:strVal val="visible"/>
                                      </p:to>
                                    </p:set>
                                    <p:animEffect transition="in" filter="wipe(right)">
                                      <p:cBhvr>
                                        <p:cTn id="188" dur="1000"/>
                                        <p:tgtEl>
                                          <p:spTgt spid="43"/>
                                        </p:tgtEl>
                                      </p:cBhvr>
                                    </p:animEffect>
                                  </p:childTnLst>
                                </p:cTn>
                              </p:par>
                            </p:childTnLst>
                          </p:cTn>
                        </p:par>
                      </p:childTnLst>
                    </p:cTn>
                  </p:par>
                  <p:par>
                    <p:cTn id="189" fill="hold">
                      <p:stCondLst>
                        <p:cond delay="indefinite"/>
                      </p:stCondLst>
                      <p:childTnLst>
                        <p:par>
                          <p:cTn id="190" fill="hold">
                            <p:stCondLst>
                              <p:cond delay="0"/>
                            </p:stCondLst>
                            <p:childTnLst>
                              <p:par>
                                <p:cTn id="191" presetID="3" presetClass="entr" presetSubtype="10" fill="hold" nodeType="clickEffect">
                                  <p:stCondLst>
                                    <p:cond delay="0"/>
                                  </p:stCondLst>
                                  <p:childTnLst>
                                    <p:set>
                                      <p:cBhvr>
                                        <p:cTn id="192" dur="1" fill="hold">
                                          <p:stCondLst>
                                            <p:cond delay="0"/>
                                          </p:stCondLst>
                                        </p:cTn>
                                        <p:tgtEl>
                                          <p:spTgt spid="63"/>
                                        </p:tgtEl>
                                        <p:attrNameLst>
                                          <p:attrName>style.visibility</p:attrName>
                                        </p:attrNameLst>
                                      </p:cBhvr>
                                      <p:to>
                                        <p:strVal val="visible"/>
                                      </p:to>
                                    </p:set>
                                    <p:animEffect transition="in" filter="blinds(horizontal)">
                                      <p:cBhvr>
                                        <p:cTn id="193" dur="500"/>
                                        <p:tgtEl>
                                          <p:spTgt spid="6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8" grpId="0"/>
      <p:bldP spid="59" grpId="0"/>
      <p:bldP spid="40" grpId="0"/>
      <p:bldP spid="41" grpId="0"/>
      <p:bldP spid="42" grpId="0" animBg="1"/>
      <p:bldP spid="43"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2875" y="214313"/>
            <a:ext cx="8715375" cy="1643062"/>
          </a:xfrm>
        </p:spPr>
        <p:txBody>
          <a:bodyPr>
            <a:noAutofit/>
          </a:bodyPr>
          <a:lstStyle/>
          <a:p>
            <a:pPr>
              <a:defRPr/>
            </a:pPr>
            <a:r>
              <a:rPr lang="en-CA" sz="2100" dirty="0"/>
              <a:t>Challenge: Jar “A” has 3 red and 5 green marbles.  Jar “b” has 2 red and 7 green marbles.  A marble is chosen from one of the jars and placed into the other one.  Then a second marble is chosen from the 2</a:t>
            </a:r>
            <a:r>
              <a:rPr lang="en-CA" sz="2100" baseline="30000" dirty="0"/>
              <a:t>nd</a:t>
            </a:r>
            <a:r>
              <a:rPr lang="en-CA" sz="2100" dirty="0"/>
              <a:t> jar.  What is the probability that the seco</a:t>
            </a:r>
            <a:r>
              <a:rPr lang="en-CA" sz="2200" dirty="0"/>
              <a:t>nd marble is red?</a:t>
            </a:r>
          </a:p>
        </p:txBody>
      </p:sp>
      <p:pic>
        <p:nvPicPr>
          <p:cNvPr id="9268" name="Picture 41" descr="jar.jpg"/>
          <p:cNvPicPr>
            <a:picLocks noChangeAspect="1"/>
          </p:cNvPicPr>
          <p:nvPr/>
        </p:nvPicPr>
        <p:blipFill>
          <a:blip r:embed="rId4" cstate="print"/>
          <a:srcRect/>
          <a:stretch>
            <a:fillRect/>
          </a:stretch>
        </p:blipFill>
        <p:spPr bwMode="auto">
          <a:xfrm>
            <a:off x="101600" y="1984375"/>
            <a:ext cx="1285875" cy="1624013"/>
          </a:xfrm>
          <a:prstGeom prst="rect">
            <a:avLst/>
          </a:prstGeom>
          <a:noFill/>
          <a:ln w="9525">
            <a:noFill/>
            <a:miter lim="800000"/>
            <a:headEnd/>
            <a:tailEnd/>
          </a:ln>
        </p:spPr>
      </p:pic>
      <p:sp>
        <p:nvSpPr>
          <p:cNvPr id="6" name="Oval 5"/>
          <p:cNvSpPr/>
          <p:nvPr/>
        </p:nvSpPr>
        <p:spPr>
          <a:xfrm>
            <a:off x="530225" y="2736850"/>
            <a:ext cx="215900" cy="215900"/>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CA"/>
          </a:p>
        </p:txBody>
      </p:sp>
      <p:sp>
        <p:nvSpPr>
          <p:cNvPr id="7" name="Oval 6"/>
          <p:cNvSpPr/>
          <p:nvPr/>
        </p:nvSpPr>
        <p:spPr>
          <a:xfrm>
            <a:off x="385763" y="3067050"/>
            <a:ext cx="215900" cy="215900"/>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CA"/>
          </a:p>
        </p:txBody>
      </p:sp>
      <p:sp>
        <p:nvSpPr>
          <p:cNvPr id="11" name="Oval 10"/>
          <p:cNvSpPr/>
          <p:nvPr/>
        </p:nvSpPr>
        <p:spPr>
          <a:xfrm>
            <a:off x="1030288" y="2393950"/>
            <a:ext cx="215900" cy="215900"/>
          </a:xfrm>
          <a:prstGeom prst="ellipse">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CA"/>
          </a:p>
        </p:txBody>
      </p:sp>
      <p:sp>
        <p:nvSpPr>
          <p:cNvPr id="12" name="Oval 11"/>
          <p:cNvSpPr/>
          <p:nvPr/>
        </p:nvSpPr>
        <p:spPr>
          <a:xfrm>
            <a:off x="868363" y="2709863"/>
            <a:ext cx="215900" cy="215900"/>
          </a:xfrm>
          <a:prstGeom prst="ellipse">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CA"/>
          </a:p>
        </p:txBody>
      </p:sp>
      <p:sp>
        <p:nvSpPr>
          <p:cNvPr id="13" name="Oval 12"/>
          <p:cNvSpPr/>
          <p:nvPr/>
        </p:nvSpPr>
        <p:spPr>
          <a:xfrm>
            <a:off x="693738" y="3040063"/>
            <a:ext cx="215900" cy="215900"/>
          </a:xfrm>
          <a:prstGeom prst="ellipse">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CA"/>
          </a:p>
        </p:txBody>
      </p:sp>
      <p:sp>
        <p:nvSpPr>
          <p:cNvPr id="14" name="Oval 13"/>
          <p:cNvSpPr/>
          <p:nvPr/>
        </p:nvSpPr>
        <p:spPr>
          <a:xfrm>
            <a:off x="1090613" y="3000375"/>
            <a:ext cx="215900" cy="215900"/>
          </a:xfrm>
          <a:prstGeom prst="ellipse">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CA"/>
          </a:p>
        </p:txBody>
      </p:sp>
      <p:pic>
        <p:nvPicPr>
          <p:cNvPr id="9275" name="Picture 41" descr="jar.jpg"/>
          <p:cNvPicPr>
            <a:picLocks noChangeAspect="1"/>
          </p:cNvPicPr>
          <p:nvPr/>
        </p:nvPicPr>
        <p:blipFill>
          <a:blip r:embed="rId4" cstate="print"/>
          <a:srcRect/>
          <a:stretch>
            <a:fillRect/>
          </a:stretch>
        </p:blipFill>
        <p:spPr bwMode="auto">
          <a:xfrm>
            <a:off x="1458913" y="1984375"/>
            <a:ext cx="1285875" cy="1624013"/>
          </a:xfrm>
          <a:prstGeom prst="rect">
            <a:avLst/>
          </a:prstGeom>
          <a:noFill/>
          <a:ln w="9525">
            <a:noFill/>
            <a:miter lim="800000"/>
            <a:headEnd/>
            <a:tailEnd/>
          </a:ln>
        </p:spPr>
      </p:pic>
      <p:sp>
        <p:nvSpPr>
          <p:cNvPr id="16" name="Oval 15"/>
          <p:cNvSpPr/>
          <p:nvPr/>
        </p:nvSpPr>
        <p:spPr>
          <a:xfrm>
            <a:off x="1671638" y="2420938"/>
            <a:ext cx="215900" cy="215900"/>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CA"/>
          </a:p>
        </p:txBody>
      </p:sp>
      <p:sp>
        <p:nvSpPr>
          <p:cNvPr id="17" name="Oval 16"/>
          <p:cNvSpPr/>
          <p:nvPr/>
        </p:nvSpPr>
        <p:spPr>
          <a:xfrm>
            <a:off x="1887538" y="2736850"/>
            <a:ext cx="215900" cy="215900"/>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CA"/>
          </a:p>
        </p:txBody>
      </p:sp>
      <p:sp>
        <p:nvSpPr>
          <p:cNvPr id="19" name="Oval 18"/>
          <p:cNvSpPr/>
          <p:nvPr/>
        </p:nvSpPr>
        <p:spPr>
          <a:xfrm>
            <a:off x="2028825" y="2393950"/>
            <a:ext cx="215900" cy="215900"/>
          </a:xfrm>
          <a:prstGeom prst="ellipse">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CA"/>
          </a:p>
        </p:txBody>
      </p:sp>
      <p:sp>
        <p:nvSpPr>
          <p:cNvPr id="20" name="Oval 19"/>
          <p:cNvSpPr/>
          <p:nvPr/>
        </p:nvSpPr>
        <p:spPr>
          <a:xfrm>
            <a:off x="2387600" y="2393950"/>
            <a:ext cx="215900" cy="215900"/>
          </a:xfrm>
          <a:prstGeom prst="ellipse">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CA"/>
          </a:p>
        </p:txBody>
      </p:sp>
      <p:sp>
        <p:nvSpPr>
          <p:cNvPr id="21" name="Oval 20"/>
          <p:cNvSpPr/>
          <p:nvPr/>
        </p:nvSpPr>
        <p:spPr>
          <a:xfrm>
            <a:off x="2225675" y="2709863"/>
            <a:ext cx="215900" cy="215900"/>
          </a:xfrm>
          <a:prstGeom prst="ellipse">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CA"/>
          </a:p>
        </p:txBody>
      </p:sp>
      <p:sp>
        <p:nvSpPr>
          <p:cNvPr id="22" name="Oval 21"/>
          <p:cNvSpPr/>
          <p:nvPr/>
        </p:nvSpPr>
        <p:spPr>
          <a:xfrm>
            <a:off x="2051050" y="3040063"/>
            <a:ext cx="215900" cy="215900"/>
          </a:xfrm>
          <a:prstGeom prst="ellipse">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CA"/>
          </a:p>
        </p:txBody>
      </p:sp>
      <p:sp>
        <p:nvSpPr>
          <p:cNvPr id="23" name="Oval 22"/>
          <p:cNvSpPr/>
          <p:nvPr/>
        </p:nvSpPr>
        <p:spPr>
          <a:xfrm>
            <a:off x="2387600" y="3000375"/>
            <a:ext cx="215900" cy="215900"/>
          </a:xfrm>
          <a:prstGeom prst="ellipse">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CA"/>
          </a:p>
        </p:txBody>
      </p:sp>
      <p:sp>
        <p:nvSpPr>
          <p:cNvPr id="24" name="Oval 23"/>
          <p:cNvSpPr/>
          <p:nvPr/>
        </p:nvSpPr>
        <p:spPr>
          <a:xfrm>
            <a:off x="1601788" y="2751138"/>
            <a:ext cx="215900" cy="215900"/>
          </a:xfrm>
          <a:prstGeom prst="ellipse">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CA"/>
          </a:p>
        </p:txBody>
      </p:sp>
      <p:sp>
        <p:nvSpPr>
          <p:cNvPr id="9284" name="TextBox 24"/>
          <p:cNvSpPr txBox="1">
            <a:spLocks noChangeArrowheads="1"/>
          </p:cNvSpPr>
          <p:nvPr/>
        </p:nvSpPr>
        <p:spPr bwMode="auto">
          <a:xfrm>
            <a:off x="601663" y="1804988"/>
            <a:ext cx="396875" cy="446087"/>
          </a:xfrm>
          <a:prstGeom prst="rect">
            <a:avLst/>
          </a:prstGeom>
          <a:noFill/>
          <a:ln w="9525">
            <a:noFill/>
            <a:miter lim="800000"/>
            <a:headEnd/>
            <a:tailEnd/>
          </a:ln>
        </p:spPr>
        <p:txBody>
          <a:bodyPr wrap="none">
            <a:spAutoFit/>
          </a:bodyPr>
          <a:lstStyle/>
          <a:p>
            <a:r>
              <a:rPr lang="en-CA" sz="2300" b="1">
                <a:solidFill>
                  <a:srgbClr val="FF0000"/>
                </a:solidFill>
              </a:rPr>
              <a:t>A</a:t>
            </a:r>
          </a:p>
        </p:txBody>
      </p:sp>
      <p:sp>
        <p:nvSpPr>
          <p:cNvPr id="9285" name="TextBox 25"/>
          <p:cNvSpPr txBox="1">
            <a:spLocks noChangeArrowheads="1"/>
          </p:cNvSpPr>
          <p:nvPr/>
        </p:nvSpPr>
        <p:spPr bwMode="auto">
          <a:xfrm>
            <a:off x="1958975" y="1804988"/>
            <a:ext cx="396875" cy="446087"/>
          </a:xfrm>
          <a:prstGeom prst="rect">
            <a:avLst/>
          </a:prstGeom>
          <a:noFill/>
          <a:ln w="9525">
            <a:noFill/>
            <a:miter lim="800000"/>
            <a:headEnd/>
            <a:tailEnd/>
          </a:ln>
        </p:spPr>
        <p:txBody>
          <a:bodyPr wrap="none">
            <a:spAutoFit/>
          </a:bodyPr>
          <a:lstStyle/>
          <a:p>
            <a:r>
              <a:rPr lang="en-CA" sz="2300" b="1">
                <a:solidFill>
                  <a:srgbClr val="FF0000"/>
                </a:solidFill>
              </a:rPr>
              <a:t>B</a:t>
            </a:r>
          </a:p>
        </p:txBody>
      </p:sp>
      <p:sp>
        <p:nvSpPr>
          <p:cNvPr id="27" name="TextBox 26"/>
          <p:cNvSpPr txBox="1"/>
          <p:nvPr/>
        </p:nvSpPr>
        <p:spPr>
          <a:xfrm>
            <a:off x="173038" y="3575050"/>
            <a:ext cx="3352800" cy="676275"/>
          </a:xfrm>
          <a:prstGeom prst="rect">
            <a:avLst/>
          </a:prstGeom>
          <a:noFill/>
        </p:spPr>
        <p:txBody>
          <a:bodyPr wrap="none">
            <a:spAutoFit/>
          </a:bodyPr>
          <a:lstStyle/>
          <a:p>
            <a:pPr>
              <a:defRPr/>
            </a:pPr>
            <a:r>
              <a:rPr lang="en-CA" sz="1900" dirty="0">
                <a:solidFill>
                  <a:srgbClr val="FF0000"/>
                </a:solidFill>
                <a:latin typeface="+mj-lt"/>
              </a:rPr>
              <a:t>There’s a 50-50 chance that </a:t>
            </a:r>
          </a:p>
          <a:p>
            <a:pPr>
              <a:defRPr/>
            </a:pPr>
            <a:r>
              <a:rPr lang="en-CA" sz="1900" dirty="0">
                <a:solidFill>
                  <a:srgbClr val="FF0000"/>
                </a:solidFill>
                <a:latin typeface="+mj-lt"/>
              </a:rPr>
              <a:t>either jar could be chosen</a:t>
            </a:r>
          </a:p>
        </p:txBody>
      </p:sp>
      <p:cxnSp>
        <p:nvCxnSpPr>
          <p:cNvPr id="28" name="Straight Connector 27"/>
          <p:cNvCxnSpPr/>
          <p:nvPr/>
        </p:nvCxnSpPr>
        <p:spPr>
          <a:xfrm rot="10800000" flipV="1">
            <a:off x="5500688" y="1571625"/>
            <a:ext cx="1058862" cy="428625"/>
          </a:xfrm>
          <a:prstGeom prst="line">
            <a:avLst/>
          </a:prstGeom>
          <a:ln w="30480">
            <a:solidFill>
              <a:srgbClr val="0070C0"/>
            </a:solidFill>
          </a:ln>
        </p:spPr>
        <p:style>
          <a:lnRef idx="1">
            <a:schemeClr val="accent1"/>
          </a:lnRef>
          <a:fillRef idx="0">
            <a:schemeClr val="accent1"/>
          </a:fillRef>
          <a:effectRef idx="0">
            <a:schemeClr val="accent1"/>
          </a:effectRef>
          <a:fontRef idx="minor">
            <a:schemeClr val="tx1"/>
          </a:fontRef>
        </p:style>
      </p:cxnSp>
      <p:cxnSp>
        <p:nvCxnSpPr>
          <p:cNvPr id="29" name="Straight Connector 28"/>
          <p:cNvCxnSpPr/>
          <p:nvPr/>
        </p:nvCxnSpPr>
        <p:spPr>
          <a:xfrm>
            <a:off x="6575425" y="1587500"/>
            <a:ext cx="1139825" cy="484188"/>
          </a:xfrm>
          <a:prstGeom prst="line">
            <a:avLst/>
          </a:prstGeom>
          <a:ln w="30480">
            <a:solidFill>
              <a:srgbClr val="0070C0"/>
            </a:solidFill>
          </a:ln>
        </p:spPr>
        <p:style>
          <a:lnRef idx="1">
            <a:schemeClr val="accent1"/>
          </a:lnRef>
          <a:fillRef idx="0">
            <a:schemeClr val="accent1"/>
          </a:fillRef>
          <a:effectRef idx="0">
            <a:schemeClr val="accent1"/>
          </a:effectRef>
          <a:fontRef idx="minor">
            <a:schemeClr val="tx1"/>
          </a:fontRef>
        </p:style>
      </p:cxnSp>
      <p:graphicFrame>
        <p:nvGraphicFramePr>
          <p:cNvPr id="30" name="Object 2"/>
          <p:cNvGraphicFramePr>
            <a:graphicFrameLocks noChangeAspect="1"/>
          </p:cNvGraphicFramePr>
          <p:nvPr/>
        </p:nvGraphicFramePr>
        <p:xfrm>
          <a:off x="5143500" y="1987550"/>
          <a:ext cx="404813" cy="446088"/>
        </p:xfrm>
        <a:graphic>
          <a:graphicData uri="http://schemas.openxmlformats.org/presentationml/2006/ole">
            <mc:AlternateContent xmlns:mc="http://schemas.openxmlformats.org/markup-compatibility/2006">
              <mc:Choice xmlns:v="urn:schemas-microsoft-com:vml" Requires="v">
                <p:oleObj spid="_x0000_s10242" name="Equation" r:id="rId5" imgW="152280" imgH="164880" progId="Equation.DSMT4">
                  <p:embed/>
                </p:oleObj>
              </mc:Choice>
              <mc:Fallback>
                <p:oleObj name="Equation" r:id="rId5" imgW="152280" imgH="164880" progId="Equation.DSMT4">
                  <p:embed/>
                  <p:pic>
                    <p:nvPicPr>
                      <p:cNvPr id="30" name="Object 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143500" y="1987550"/>
                        <a:ext cx="404813" cy="44608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1" name="Object 2"/>
          <p:cNvGraphicFramePr>
            <a:graphicFrameLocks noChangeAspect="1"/>
          </p:cNvGraphicFramePr>
          <p:nvPr/>
        </p:nvGraphicFramePr>
        <p:xfrm>
          <a:off x="7570788" y="2032000"/>
          <a:ext cx="406400" cy="444500"/>
        </p:xfrm>
        <a:graphic>
          <a:graphicData uri="http://schemas.openxmlformats.org/presentationml/2006/ole">
            <mc:AlternateContent xmlns:mc="http://schemas.openxmlformats.org/markup-compatibility/2006">
              <mc:Choice xmlns:v="urn:schemas-microsoft-com:vml" Requires="v">
                <p:oleObj spid="_x0000_s10243" name="Equation" r:id="rId7" imgW="152280" imgH="164880" progId="Equation.DSMT4">
                  <p:embed/>
                </p:oleObj>
              </mc:Choice>
              <mc:Fallback>
                <p:oleObj name="Equation" r:id="rId7" imgW="152280" imgH="164880" progId="Equation.DSMT4">
                  <p:embed/>
                  <p:pic>
                    <p:nvPicPr>
                      <p:cNvPr id="31" name="Object 2"/>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7570788" y="2032000"/>
                        <a:ext cx="406400" cy="444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2" name="Object 2"/>
          <p:cNvGraphicFramePr>
            <a:graphicFrameLocks noChangeAspect="1"/>
          </p:cNvGraphicFramePr>
          <p:nvPr/>
        </p:nvGraphicFramePr>
        <p:xfrm>
          <a:off x="5572125" y="1590675"/>
          <a:ext cx="468313" cy="266700"/>
        </p:xfrm>
        <a:graphic>
          <a:graphicData uri="http://schemas.openxmlformats.org/presentationml/2006/ole">
            <mc:AlternateContent xmlns:mc="http://schemas.openxmlformats.org/markup-compatibility/2006">
              <mc:Choice xmlns:v="urn:schemas-microsoft-com:vml" Requires="v">
                <p:oleObj spid="_x0000_s10244" name="Equation" r:id="rId9" imgW="317160" imgH="177480" progId="Equation.DSMT4">
                  <p:embed/>
                </p:oleObj>
              </mc:Choice>
              <mc:Fallback>
                <p:oleObj name="Equation" r:id="rId9" imgW="317160" imgH="177480" progId="Equation.DSMT4">
                  <p:embed/>
                  <p:pic>
                    <p:nvPicPr>
                      <p:cNvPr id="32" name="Object 2"/>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5572125" y="1590675"/>
                        <a:ext cx="468313" cy="2667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3" name="Object 2"/>
          <p:cNvGraphicFramePr>
            <a:graphicFrameLocks noChangeAspect="1"/>
          </p:cNvGraphicFramePr>
          <p:nvPr/>
        </p:nvGraphicFramePr>
        <p:xfrm>
          <a:off x="7050088" y="1647825"/>
          <a:ext cx="468312" cy="265113"/>
        </p:xfrm>
        <a:graphic>
          <a:graphicData uri="http://schemas.openxmlformats.org/presentationml/2006/ole">
            <mc:AlternateContent xmlns:mc="http://schemas.openxmlformats.org/markup-compatibility/2006">
              <mc:Choice xmlns:v="urn:schemas-microsoft-com:vml" Requires="v">
                <p:oleObj spid="_x0000_s10245" name="Equation" r:id="rId11" imgW="317160" imgH="177480" progId="Equation.DSMT4">
                  <p:embed/>
                </p:oleObj>
              </mc:Choice>
              <mc:Fallback>
                <p:oleObj name="Equation" r:id="rId11" imgW="317160" imgH="177480" progId="Equation.DSMT4">
                  <p:embed/>
                  <p:pic>
                    <p:nvPicPr>
                      <p:cNvPr id="33" name="Object 2"/>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7050088" y="1647825"/>
                        <a:ext cx="468312" cy="26511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34" name="TextBox 33"/>
          <p:cNvSpPr txBox="1"/>
          <p:nvPr/>
        </p:nvSpPr>
        <p:spPr>
          <a:xfrm>
            <a:off x="173038" y="4322763"/>
            <a:ext cx="3613150" cy="677862"/>
          </a:xfrm>
          <a:prstGeom prst="rect">
            <a:avLst/>
          </a:prstGeom>
          <a:noFill/>
        </p:spPr>
        <p:txBody>
          <a:bodyPr wrap="none">
            <a:spAutoFit/>
          </a:bodyPr>
          <a:lstStyle/>
          <a:p>
            <a:pPr>
              <a:defRPr/>
            </a:pPr>
            <a:r>
              <a:rPr lang="en-CA" sz="1900" dirty="0">
                <a:solidFill>
                  <a:srgbClr val="FF0000"/>
                </a:solidFill>
                <a:latin typeface="+mj-lt"/>
              </a:rPr>
              <a:t>One marble is taken from that</a:t>
            </a:r>
            <a:br>
              <a:rPr lang="en-CA" sz="1900" dirty="0">
                <a:solidFill>
                  <a:srgbClr val="FF0000"/>
                </a:solidFill>
                <a:latin typeface="+mj-lt"/>
              </a:rPr>
            </a:br>
            <a:r>
              <a:rPr lang="en-CA" sz="1900" dirty="0">
                <a:solidFill>
                  <a:srgbClr val="FF0000"/>
                </a:solidFill>
                <a:latin typeface="+mj-lt"/>
              </a:rPr>
              <a:t>jar and placed into the 2</a:t>
            </a:r>
            <a:r>
              <a:rPr lang="en-CA" sz="1900" baseline="30000" dirty="0">
                <a:solidFill>
                  <a:srgbClr val="FF0000"/>
                </a:solidFill>
                <a:latin typeface="+mj-lt"/>
              </a:rPr>
              <a:t>nd</a:t>
            </a:r>
            <a:r>
              <a:rPr lang="en-CA" sz="1900" dirty="0">
                <a:solidFill>
                  <a:srgbClr val="FF0000"/>
                </a:solidFill>
                <a:latin typeface="+mj-lt"/>
              </a:rPr>
              <a:t> one</a:t>
            </a:r>
          </a:p>
        </p:txBody>
      </p:sp>
      <p:cxnSp>
        <p:nvCxnSpPr>
          <p:cNvPr id="35" name="Straight Connector 34"/>
          <p:cNvCxnSpPr/>
          <p:nvPr/>
        </p:nvCxnSpPr>
        <p:spPr>
          <a:xfrm rot="10800000" flipV="1">
            <a:off x="4549775" y="2462213"/>
            <a:ext cx="684213" cy="638175"/>
          </a:xfrm>
          <a:prstGeom prst="line">
            <a:avLst/>
          </a:prstGeom>
          <a:ln w="30480">
            <a:solidFill>
              <a:srgbClr val="0070C0"/>
            </a:solidFill>
          </a:ln>
        </p:spPr>
        <p:style>
          <a:lnRef idx="1">
            <a:schemeClr val="accent1"/>
          </a:lnRef>
          <a:fillRef idx="0">
            <a:schemeClr val="accent1"/>
          </a:fillRef>
          <a:effectRef idx="0">
            <a:schemeClr val="accent1"/>
          </a:effectRef>
          <a:fontRef idx="minor">
            <a:schemeClr val="tx1"/>
          </a:fontRef>
        </p:style>
      </p:cxnSp>
      <p:graphicFrame>
        <p:nvGraphicFramePr>
          <p:cNvPr id="36" name="Object 2"/>
          <p:cNvGraphicFramePr>
            <a:graphicFrameLocks noChangeAspect="1"/>
          </p:cNvGraphicFramePr>
          <p:nvPr/>
        </p:nvGraphicFramePr>
        <p:xfrm>
          <a:off x="4262438" y="3108325"/>
          <a:ext cx="404812" cy="446088"/>
        </p:xfrm>
        <a:graphic>
          <a:graphicData uri="http://schemas.openxmlformats.org/presentationml/2006/ole">
            <mc:AlternateContent xmlns:mc="http://schemas.openxmlformats.org/markup-compatibility/2006">
              <mc:Choice xmlns:v="urn:schemas-microsoft-com:vml" Requires="v">
                <p:oleObj spid="_x0000_s10246" name="Equation" r:id="rId13" imgW="152280" imgH="164880" progId="Equation.DSMT4">
                  <p:embed/>
                </p:oleObj>
              </mc:Choice>
              <mc:Fallback>
                <p:oleObj name="Equation" r:id="rId13" imgW="152280" imgH="164880" progId="Equation.DSMT4">
                  <p:embed/>
                  <p:pic>
                    <p:nvPicPr>
                      <p:cNvPr id="36" name="Object 2"/>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4262438" y="3108325"/>
                        <a:ext cx="404812" cy="44608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7" name="Object 2"/>
          <p:cNvGraphicFramePr>
            <a:graphicFrameLocks noChangeAspect="1"/>
          </p:cNvGraphicFramePr>
          <p:nvPr/>
        </p:nvGraphicFramePr>
        <p:xfrm>
          <a:off x="5764213" y="3121025"/>
          <a:ext cx="439737" cy="479425"/>
        </p:xfrm>
        <a:graphic>
          <a:graphicData uri="http://schemas.openxmlformats.org/presentationml/2006/ole">
            <mc:AlternateContent xmlns:mc="http://schemas.openxmlformats.org/markup-compatibility/2006">
              <mc:Choice xmlns:v="urn:schemas-microsoft-com:vml" Requires="v">
                <p:oleObj spid="_x0000_s10247" name="Equation" r:id="rId15" imgW="164880" imgH="177480" progId="Equation.DSMT4">
                  <p:embed/>
                </p:oleObj>
              </mc:Choice>
              <mc:Fallback>
                <p:oleObj name="Equation" r:id="rId15" imgW="164880" imgH="177480" progId="Equation.DSMT4">
                  <p:embed/>
                  <p:pic>
                    <p:nvPicPr>
                      <p:cNvPr id="37" name="Object 2"/>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5764213" y="3121025"/>
                        <a:ext cx="439737" cy="4794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8" name="Object 2"/>
          <p:cNvGraphicFramePr>
            <a:graphicFrameLocks noChangeAspect="1"/>
          </p:cNvGraphicFramePr>
          <p:nvPr/>
        </p:nvGraphicFramePr>
        <p:xfrm>
          <a:off x="4510088" y="2360613"/>
          <a:ext cx="357187" cy="588962"/>
        </p:xfrm>
        <a:graphic>
          <a:graphicData uri="http://schemas.openxmlformats.org/presentationml/2006/ole">
            <mc:AlternateContent xmlns:mc="http://schemas.openxmlformats.org/markup-compatibility/2006">
              <mc:Choice xmlns:v="urn:schemas-microsoft-com:vml" Requires="v">
                <p:oleObj spid="_x0000_s10248" name="Equation" r:id="rId17" imgW="241200" imgH="393480" progId="Equation.DSMT4">
                  <p:embed/>
                </p:oleObj>
              </mc:Choice>
              <mc:Fallback>
                <p:oleObj name="Equation" r:id="rId17" imgW="241200" imgH="393480" progId="Equation.DSMT4">
                  <p:embed/>
                  <p:pic>
                    <p:nvPicPr>
                      <p:cNvPr id="38" name="Object 2"/>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4510088" y="2360613"/>
                        <a:ext cx="357187" cy="58896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cxnSp>
        <p:nvCxnSpPr>
          <p:cNvPr id="39" name="Straight Connector 38"/>
          <p:cNvCxnSpPr/>
          <p:nvPr/>
        </p:nvCxnSpPr>
        <p:spPr>
          <a:xfrm rot="10800000" flipH="1" flipV="1">
            <a:off x="5233988" y="2478088"/>
            <a:ext cx="685800" cy="638175"/>
          </a:xfrm>
          <a:prstGeom prst="line">
            <a:avLst/>
          </a:prstGeom>
          <a:ln w="30480">
            <a:solidFill>
              <a:srgbClr val="0070C0"/>
            </a:solidFill>
          </a:ln>
        </p:spPr>
        <p:style>
          <a:lnRef idx="1">
            <a:schemeClr val="accent1"/>
          </a:lnRef>
          <a:fillRef idx="0">
            <a:schemeClr val="accent1"/>
          </a:fillRef>
          <a:effectRef idx="0">
            <a:schemeClr val="accent1"/>
          </a:effectRef>
          <a:fontRef idx="minor">
            <a:schemeClr val="tx1"/>
          </a:fontRef>
        </p:style>
      </p:cxnSp>
      <p:graphicFrame>
        <p:nvGraphicFramePr>
          <p:cNvPr id="40" name="Object 2"/>
          <p:cNvGraphicFramePr>
            <a:graphicFrameLocks noChangeAspect="1"/>
          </p:cNvGraphicFramePr>
          <p:nvPr/>
        </p:nvGraphicFramePr>
        <p:xfrm>
          <a:off x="5603875" y="2362200"/>
          <a:ext cx="357188" cy="588963"/>
        </p:xfrm>
        <a:graphic>
          <a:graphicData uri="http://schemas.openxmlformats.org/presentationml/2006/ole">
            <mc:AlternateContent xmlns:mc="http://schemas.openxmlformats.org/markup-compatibility/2006">
              <mc:Choice xmlns:v="urn:schemas-microsoft-com:vml" Requires="v">
                <p:oleObj spid="_x0000_s10249" name="Equation" r:id="rId19" imgW="241200" imgH="393480" progId="Equation.DSMT4">
                  <p:embed/>
                </p:oleObj>
              </mc:Choice>
              <mc:Fallback>
                <p:oleObj name="Equation" r:id="rId19" imgW="241200" imgH="393480" progId="Equation.DSMT4">
                  <p:embed/>
                  <p:pic>
                    <p:nvPicPr>
                      <p:cNvPr id="40" name="Object 2"/>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5603875" y="2362200"/>
                        <a:ext cx="357188" cy="58896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cxnSp>
        <p:nvCxnSpPr>
          <p:cNvPr id="41" name="Straight Connector 40"/>
          <p:cNvCxnSpPr/>
          <p:nvPr/>
        </p:nvCxnSpPr>
        <p:spPr>
          <a:xfrm rot="10800000" flipV="1">
            <a:off x="7108825" y="2462213"/>
            <a:ext cx="684213" cy="638175"/>
          </a:xfrm>
          <a:prstGeom prst="line">
            <a:avLst/>
          </a:prstGeom>
          <a:ln w="30480">
            <a:solidFill>
              <a:srgbClr val="0070C0"/>
            </a:solidFill>
          </a:ln>
        </p:spPr>
        <p:style>
          <a:lnRef idx="1">
            <a:schemeClr val="accent1"/>
          </a:lnRef>
          <a:fillRef idx="0">
            <a:schemeClr val="accent1"/>
          </a:fillRef>
          <a:effectRef idx="0">
            <a:schemeClr val="accent1"/>
          </a:effectRef>
          <a:fontRef idx="minor">
            <a:schemeClr val="tx1"/>
          </a:fontRef>
        </p:style>
      </p:cxnSp>
      <p:graphicFrame>
        <p:nvGraphicFramePr>
          <p:cNvPr id="42" name="Object 2"/>
          <p:cNvGraphicFramePr>
            <a:graphicFrameLocks noChangeAspect="1"/>
          </p:cNvGraphicFramePr>
          <p:nvPr/>
        </p:nvGraphicFramePr>
        <p:xfrm>
          <a:off x="6821488" y="3108325"/>
          <a:ext cx="404812" cy="446088"/>
        </p:xfrm>
        <a:graphic>
          <a:graphicData uri="http://schemas.openxmlformats.org/presentationml/2006/ole">
            <mc:AlternateContent xmlns:mc="http://schemas.openxmlformats.org/markup-compatibility/2006">
              <mc:Choice xmlns:v="urn:schemas-microsoft-com:vml" Requires="v">
                <p:oleObj spid="_x0000_s10250" name="Equation" r:id="rId21" imgW="152280" imgH="164880" progId="Equation.DSMT4">
                  <p:embed/>
                </p:oleObj>
              </mc:Choice>
              <mc:Fallback>
                <p:oleObj name="Equation" r:id="rId21" imgW="152280" imgH="164880" progId="Equation.DSMT4">
                  <p:embed/>
                  <p:pic>
                    <p:nvPicPr>
                      <p:cNvPr id="42" name="Object 2"/>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6821488" y="3108325"/>
                        <a:ext cx="404812" cy="44608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43" name="Object 2"/>
          <p:cNvGraphicFramePr>
            <a:graphicFrameLocks noChangeAspect="1"/>
          </p:cNvGraphicFramePr>
          <p:nvPr/>
        </p:nvGraphicFramePr>
        <p:xfrm>
          <a:off x="8323263" y="3121025"/>
          <a:ext cx="439737" cy="479425"/>
        </p:xfrm>
        <a:graphic>
          <a:graphicData uri="http://schemas.openxmlformats.org/presentationml/2006/ole">
            <mc:AlternateContent xmlns:mc="http://schemas.openxmlformats.org/markup-compatibility/2006">
              <mc:Choice xmlns:v="urn:schemas-microsoft-com:vml" Requires="v">
                <p:oleObj spid="_x0000_s10251" name="Equation" r:id="rId22" imgW="164880" imgH="177480" progId="Equation.DSMT4">
                  <p:embed/>
                </p:oleObj>
              </mc:Choice>
              <mc:Fallback>
                <p:oleObj name="Equation" r:id="rId22" imgW="164880" imgH="177480" progId="Equation.DSMT4">
                  <p:embed/>
                  <p:pic>
                    <p:nvPicPr>
                      <p:cNvPr id="43" name="Object 2"/>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8323263" y="3121025"/>
                        <a:ext cx="439737" cy="4794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44" name="Object 2"/>
          <p:cNvGraphicFramePr>
            <a:graphicFrameLocks noChangeAspect="1"/>
          </p:cNvGraphicFramePr>
          <p:nvPr/>
        </p:nvGraphicFramePr>
        <p:xfrm>
          <a:off x="7069138" y="2360613"/>
          <a:ext cx="357187" cy="588962"/>
        </p:xfrm>
        <a:graphic>
          <a:graphicData uri="http://schemas.openxmlformats.org/presentationml/2006/ole">
            <mc:AlternateContent xmlns:mc="http://schemas.openxmlformats.org/markup-compatibility/2006">
              <mc:Choice xmlns:v="urn:schemas-microsoft-com:vml" Requires="v">
                <p:oleObj spid="_x0000_s10252" name="Equation" r:id="rId23" imgW="241200" imgH="393480" progId="Equation.DSMT4">
                  <p:embed/>
                </p:oleObj>
              </mc:Choice>
              <mc:Fallback>
                <p:oleObj name="Equation" r:id="rId23" imgW="241200" imgH="393480" progId="Equation.DSMT4">
                  <p:embed/>
                  <p:pic>
                    <p:nvPicPr>
                      <p:cNvPr id="44" name="Object 2"/>
                      <p:cNvPicPr>
                        <a:picLocks noChangeAspect="1" noChangeArrowheads="1"/>
                      </p:cNvPicPr>
                      <p:nvPr/>
                    </p:nvPicPr>
                    <p:blipFill>
                      <a:blip r:embed="rId24">
                        <a:extLst>
                          <a:ext uri="{28A0092B-C50C-407E-A947-70E740481C1C}">
                            <a14:useLocalDpi xmlns:a14="http://schemas.microsoft.com/office/drawing/2010/main" val="0"/>
                          </a:ext>
                        </a:extLst>
                      </a:blip>
                      <a:srcRect/>
                      <a:stretch>
                        <a:fillRect/>
                      </a:stretch>
                    </p:blipFill>
                    <p:spPr bwMode="auto">
                      <a:xfrm>
                        <a:off x="7069138" y="2360613"/>
                        <a:ext cx="357187" cy="58896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cxnSp>
        <p:nvCxnSpPr>
          <p:cNvPr id="45" name="Straight Connector 44"/>
          <p:cNvCxnSpPr/>
          <p:nvPr/>
        </p:nvCxnSpPr>
        <p:spPr>
          <a:xfrm rot="10800000" flipH="1" flipV="1">
            <a:off x="7793038" y="2478088"/>
            <a:ext cx="685800" cy="638175"/>
          </a:xfrm>
          <a:prstGeom prst="line">
            <a:avLst/>
          </a:prstGeom>
          <a:ln w="30480">
            <a:solidFill>
              <a:srgbClr val="0070C0"/>
            </a:solidFill>
          </a:ln>
        </p:spPr>
        <p:style>
          <a:lnRef idx="1">
            <a:schemeClr val="accent1"/>
          </a:lnRef>
          <a:fillRef idx="0">
            <a:schemeClr val="accent1"/>
          </a:fillRef>
          <a:effectRef idx="0">
            <a:schemeClr val="accent1"/>
          </a:effectRef>
          <a:fontRef idx="minor">
            <a:schemeClr val="tx1"/>
          </a:fontRef>
        </p:style>
      </p:cxnSp>
      <p:graphicFrame>
        <p:nvGraphicFramePr>
          <p:cNvPr id="46" name="Object 2"/>
          <p:cNvGraphicFramePr>
            <a:graphicFrameLocks noChangeAspect="1"/>
          </p:cNvGraphicFramePr>
          <p:nvPr/>
        </p:nvGraphicFramePr>
        <p:xfrm>
          <a:off x="8120063" y="2360613"/>
          <a:ext cx="357187" cy="588962"/>
        </p:xfrm>
        <a:graphic>
          <a:graphicData uri="http://schemas.openxmlformats.org/presentationml/2006/ole">
            <mc:AlternateContent xmlns:mc="http://schemas.openxmlformats.org/markup-compatibility/2006">
              <mc:Choice xmlns:v="urn:schemas-microsoft-com:vml" Requires="v">
                <p:oleObj spid="_x0000_s10253" name="Equation" r:id="rId25" imgW="241200" imgH="393480" progId="Equation.DSMT4">
                  <p:embed/>
                </p:oleObj>
              </mc:Choice>
              <mc:Fallback>
                <p:oleObj name="Equation" r:id="rId25" imgW="241200" imgH="393480" progId="Equation.DSMT4">
                  <p:embed/>
                  <p:pic>
                    <p:nvPicPr>
                      <p:cNvPr id="46" name="Object 2"/>
                      <p:cNvPicPr>
                        <a:picLocks noChangeAspect="1" noChangeArrowheads="1"/>
                      </p:cNvPicPr>
                      <p:nvPr/>
                    </p:nvPicPr>
                    <p:blipFill>
                      <a:blip r:embed="rId26">
                        <a:extLst>
                          <a:ext uri="{28A0092B-C50C-407E-A947-70E740481C1C}">
                            <a14:useLocalDpi xmlns:a14="http://schemas.microsoft.com/office/drawing/2010/main" val="0"/>
                          </a:ext>
                        </a:extLst>
                      </a:blip>
                      <a:srcRect/>
                      <a:stretch>
                        <a:fillRect/>
                      </a:stretch>
                    </p:blipFill>
                    <p:spPr bwMode="auto">
                      <a:xfrm>
                        <a:off x="8120063" y="2360613"/>
                        <a:ext cx="357187" cy="58896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47" name="TextBox 46"/>
          <p:cNvSpPr txBox="1"/>
          <p:nvPr/>
        </p:nvSpPr>
        <p:spPr>
          <a:xfrm>
            <a:off x="136525" y="5608638"/>
            <a:ext cx="3536950" cy="677862"/>
          </a:xfrm>
          <a:prstGeom prst="rect">
            <a:avLst/>
          </a:prstGeom>
          <a:noFill/>
        </p:spPr>
        <p:txBody>
          <a:bodyPr wrap="none">
            <a:spAutoFit/>
          </a:bodyPr>
          <a:lstStyle/>
          <a:p>
            <a:pPr>
              <a:defRPr/>
            </a:pPr>
            <a:r>
              <a:rPr lang="en-CA" sz="1900" dirty="0">
                <a:solidFill>
                  <a:srgbClr val="FF0000"/>
                </a:solidFill>
                <a:latin typeface="+mj-lt"/>
              </a:rPr>
              <a:t>The number of marbles in the</a:t>
            </a:r>
          </a:p>
          <a:p>
            <a:pPr>
              <a:defRPr/>
            </a:pPr>
            <a:r>
              <a:rPr lang="en-CA" sz="1900" dirty="0">
                <a:solidFill>
                  <a:srgbClr val="FF0000"/>
                </a:solidFill>
                <a:latin typeface="+mj-lt"/>
              </a:rPr>
              <a:t>2</a:t>
            </a:r>
            <a:r>
              <a:rPr lang="en-CA" sz="1900" baseline="30000" dirty="0">
                <a:solidFill>
                  <a:srgbClr val="FF0000"/>
                </a:solidFill>
                <a:latin typeface="+mj-lt"/>
              </a:rPr>
              <a:t>nd</a:t>
            </a:r>
            <a:r>
              <a:rPr lang="en-CA" sz="1900" dirty="0">
                <a:solidFill>
                  <a:srgbClr val="FF0000"/>
                </a:solidFill>
                <a:latin typeface="+mj-lt"/>
              </a:rPr>
              <a:t> jar would increase by one</a:t>
            </a:r>
          </a:p>
        </p:txBody>
      </p:sp>
      <p:sp>
        <p:nvSpPr>
          <p:cNvPr id="48" name="Oval 47"/>
          <p:cNvSpPr/>
          <p:nvPr/>
        </p:nvSpPr>
        <p:spPr>
          <a:xfrm>
            <a:off x="1743075" y="3036888"/>
            <a:ext cx="215900" cy="215900"/>
          </a:xfrm>
          <a:prstGeom prst="ellipse">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CA"/>
          </a:p>
        </p:txBody>
      </p:sp>
      <p:cxnSp>
        <p:nvCxnSpPr>
          <p:cNvPr id="49" name="Straight Connector 48"/>
          <p:cNvCxnSpPr/>
          <p:nvPr/>
        </p:nvCxnSpPr>
        <p:spPr>
          <a:xfrm rot="5400000">
            <a:off x="3811587" y="3865563"/>
            <a:ext cx="874713" cy="401638"/>
          </a:xfrm>
          <a:prstGeom prst="line">
            <a:avLst/>
          </a:prstGeom>
          <a:ln w="30480">
            <a:solidFill>
              <a:srgbClr val="0070C0"/>
            </a:solidFill>
          </a:ln>
        </p:spPr>
        <p:style>
          <a:lnRef idx="1">
            <a:schemeClr val="accent1"/>
          </a:lnRef>
          <a:fillRef idx="0">
            <a:schemeClr val="accent1"/>
          </a:fillRef>
          <a:effectRef idx="0">
            <a:schemeClr val="accent1"/>
          </a:effectRef>
          <a:fontRef idx="minor">
            <a:schemeClr val="tx1"/>
          </a:fontRef>
        </p:style>
      </p:cxnSp>
      <p:graphicFrame>
        <p:nvGraphicFramePr>
          <p:cNvPr id="50" name="Object 2"/>
          <p:cNvGraphicFramePr>
            <a:graphicFrameLocks noChangeAspect="1"/>
          </p:cNvGraphicFramePr>
          <p:nvPr/>
        </p:nvGraphicFramePr>
        <p:xfrm>
          <a:off x="3786188" y="4503738"/>
          <a:ext cx="404812" cy="444500"/>
        </p:xfrm>
        <a:graphic>
          <a:graphicData uri="http://schemas.openxmlformats.org/presentationml/2006/ole">
            <mc:AlternateContent xmlns:mc="http://schemas.openxmlformats.org/markup-compatibility/2006">
              <mc:Choice xmlns:v="urn:schemas-microsoft-com:vml" Requires="v">
                <p:oleObj spid="_x0000_s10254" name="Equation" r:id="rId27" imgW="152280" imgH="164880" progId="Equation.DSMT4">
                  <p:embed/>
                </p:oleObj>
              </mc:Choice>
              <mc:Fallback>
                <p:oleObj name="Equation" r:id="rId27" imgW="152280" imgH="164880" progId="Equation.DSMT4">
                  <p:embed/>
                  <p:pic>
                    <p:nvPicPr>
                      <p:cNvPr id="50" name="Object 2"/>
                      <p:cNvPicPr>
                        <a:picLocks noChangeAspect="1" noChangeArrowheads="1"/>
                      </p:cNvPicPr>
                      <p:nvPr/>
                    </p:nvPicPr>
                    <p:blipFill>
                      <a:blip r:embed="rId28">
                        <a:extLst>
                          <a:ext uri="{28A0092B-C50C-407E-A947-70E740481C1C}">
                            <a14:useLocalDpi xmlns:a14="http://schemas.microsoft.com/office/drawing/2010/main" val="0"/>
                          </a:ext>
                        </a:extLst>
                      </a:blip>
                      <a:srcRect/>
                      <a:stretch>
                        <a:fillRect/>
                      </a:stretch>
                    </p:blipFill>
                    <p:spPr bwMode="auto">
                      <a:xfrm>
                        <a:off x="3786188" y="4503738"/>
                        <a:ext cx="404812" cy="444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51" name="Object 2"/>
          <p:cNvGraphicFramePr>
            <a:graphicFrameLocks noChangeAspect="1"/>
          </p:cNvGraphicFramePr>
          <p:nvPr/>
        </p:nvGraphicFramePr>
        <p:xfrm>
          <a:off x="4610100" y="4452938"/>
          <a:ext cx="438150" cy="479425"/>
        </p:xfrm>
        <a:graphic>
          <a:graphicData uri="http://schemas.openxmlformats.org/presentationml/2006/ole">
            <mc:AlternateContent xmlns:mc="http://schemas.openxmlformats.org/markup-compatibility/2006">
              <mc:Choice xmlns:v="urn:schemas-microsoft-com:vml" Requires="v">
                <p:oleObj spid="_x0000_s10255" name="Equation" r:id="rId29" imgW="164880" imgH="177480" progId="Equation.DSMT4">
                  <p:embed/>
                </p:oleObj>
              </mc:Choice>
              <mc:Fallback>
                <p:oleObj name="Equation" r:id="rId29" imgW="164880" imgH="177480" progId="Equation.DSMT4">
                  <p:embed/>
                  <p:pic>
                    <p:nvPicPr>
                      <p:cNvPr id="51" name="Object 2"/>
                      <p:cNvPicPr>
                        <a:picLocks noChangeAspect="1" noChangeArrowheads="1"/>
                      </p:cNvPicPr>
                      <p:nvPr/>
                    </p:nvPicPr>
                    <p:blipFill>
                      <a:blip r:embed="rId30">
                        <a:extLst>
                          <a:ext uri="{28A0092B-C50C-407E-A947-70E740481C1C}">
                            <a14:useLocalDpi xmlns:a14="http://schemas.microsoft.com/office/drawing/2010/main" val="0"/>
                          </a:ext>
                        </a:extLst>
                      </a:blip>
                      <a:srcRect/>
                      <a:stretch>
                        <a:fillRect/>
                      </a:stretch>
                    </p:blipFill>
                    <p:spPr bwMode="auto">
                      <a:xfrm>
                        <a:off x="4610100" y="4452938"/>
                        <a:ext cx="438150" cy="4794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52" name="Object 2"/>
          <p:cNvGraphicFramePr>
            <a:graphicFrameLocks noChangeAspect="1"/>
          </p:cNvGraphicFramePr>
          <p:nvPr/>
        </p:nvGraphicFramePr>
        <p:xfrm>
          <a:off x="3859213" y="3646488"/>
          <a:ext cx="450850" cy="588962"/>
        </p:xfrm>
        <a:graphic>
          <a:graphicData uri="http://schemas.openxmlformats.org/presentationml/2006/ole">
            <mc:AlternateContent xmlns:mc="http://schemas.openxmlformats.org/markup-compatibility/2006">
              <mc:Choice xmlns:v="urn:schemas-microsoft-com:vml" Requires="v">
                <p:oleObj spid="_x0000_s10256" name="Equation" r:id="rId31" imgW="304560" imgH="393480" progId="Equation.DSMT4">
                  <p:embed/>
                </p:oleObj>
              </mc:Choice>
              <mc:Fallback>
                <p:oleObj name="Equation" r:id="rId31" imgW="304560" imgH="393480" progId="Equation.DSMT4">
                  <p:embed/>
                  <p:pic>
                    <p:nvPicPr>
                      <p:cNvPr id="52" name="Object 2"/>
                      <p:cNvPicPr>
                        <a:picLocks noChangeAspect="1" noChangeArrowheads="1"/>
                      </p:cNvPicPr>
                      <p:nvPr/>
                    </p:nvPicPr>
                    <p:blipFill>
                      <a:blip r:embed="rId32">
                        <a:extLst>
                          <a:ext uri="{28A0092B-C50C-407E-A947-70E740481C1C}">
                            <a14:useLocalDpi xmlns:a14="http://schemas.microsoft.com/office/drawing/2010/main" val="0"/>
                          </a:ext>
                        </a:extLst>
                      </a:blip>
                      <a:srcRect/>
                      <a:stretch>
                        <a:fillRect/>
                      </a:stretch>
                    </p:blipFill>
                    <p:spPr bwMode="auto">
                      <a:xfrm>
                        <a:off x="3859213" y="3646488"/>
                        <a:ext cx="450850" cy="58896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cxnSp>
        <p:nvCxnSpPr>
          <p:cNvPr id="53" name="Straight Connector 52"/>
          <p:cNvCxnSpPr/>
          <p:nvPr/>
        </p:nvCxnSpPr>
        <p:spPr>
          <a:xfrm rot="16200000" flipH="1">
            <a:off x="4176713" y="3917950"/>
            <a:ext cx="858838" cy="312737"/>
          </a:xfrm>
          <a:prstGeom prst="line">
            <a:avLst/>
          </a:prstGeom>
          <a:ln w="30480">
            <a:solidFill>
              <a:srgbClr val="0070C0"/>
            </a:solidFill>
          </a:ln>
        </p:spPr>
        <p:style>
          <a:lnRef idx="1">
            <a:schemeClr val="accent1"/>
          </a:lnRef>
          <a:fillRef idx="0">
            <a:schemeClr val="accent1"/>
          </a:fillRef>
          <a:effectRef idx="0">
            <a:schemeClr val="accent1"/>
          </a:effectRef>
          <a:fontRef idx="minor">
            <a:schemeClr val="tx1"/>
          </a:fontRef>
        </p:style>
      </p:cxnSp>
      <p:graphicFrame>
        <p:nvGraphicFramePr>
          <p:cNvPr id="54" name="Object 2"/>
          <p:cNvGraphicFramePr>
            <a:graphicFrameLocks noChangeAspect="1"/>
          </p:cNvGraphicFramePr>
          <p:nvPr/>
        </p:nvGraphicFramePr>
        <p:xfrm>
          <a:off x="4573588" y="3646488"/>
          <a:ext cx="450850" cy="588962"/>
        </p:xfrm>
        <a:graphic>
          <a:graphicData uri="http://schemas.openxmlformats.org/presentationml/2006/ole">
            <mc:AlternateContent xmlns:mc="http://schemas.openxmlformats.org/markup-compatibility/2006">
              <mc:Choice xmlns:v="urn:schemas-microsoft-com:vml" Requires="v">
                <p:oleObj spid="_x0000_s10257" name="Equation" r:id="rId33" imgW="304560" imgH="393480" progId="Equation.DSMT4">
                  <p:embed/>
                </p:oleObj>
              </mc:Choice>
              <mc:Fallback>
                <p:oleObj name="Equation" r:id="rId33" imgW="304560" imgH="393480" progId="Equation.DSMT4">
                  <p:embed/>
                  <p:pic>
                    <p:nvPicPr>
                      <p:cNvPr id="54" name="Object 2"/>
                      <p:cNvPicPr>
                        <a:picLocks noChangeAspect="1" noChangeArrowheads="1"/>
                      </p:cNvPicPr>
                      <p:nvPr/>
                    </p:nvPicPr>
                    <p:blipFill>
                      <a:blip r:embed="rId34">
                        <a:extLst>
                          <a:ext uri="{28A0092B-C50C-407E-A947-70E740481C1C}">
                            <a14:useLocalDpi xmlns:a14="http://schemas.microsoft.com/office/drawing/2010/main" val="0"/>
                          </a:ext>
                        </a:extLst>
                      </a:blip>
                      <a:srcRect/>
                      <a:stretch>
                        <a:fillRect/>
                      </a:stretch>
                    </p:blipFill>
                    <p:spPr bwMode="auto">
                      <a:xfrm>
                        <a:off x="4573588" y="3646488"/>
                        <a:ext cx="450850" cy="58896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cxnSp>
        <p:nvCxnSpPr>
          <p:cNvPr id="58" name="Straight Connector 57"/>
          <p:cNvCxnSpPr/>
          <p:nvPr/>
        </p:nvCxnSpPr>
        <p:spPr>
          <a:xfrm rot="5400000">
            <a:off x="5168901" y="3832225"/>
            <a:ext cx="874712" cy="401637"/>
          </a:xfrm>
          <a:prstGeom prst="line">
            <a:avLst/>
          </a:prstGeom>
          <a:ln w="30480">
            <a:solidFill>
              <a:srgbClr val="0070C0"/>
            </a:solidFill>
          </a:ln>
        </p:spPr>
        <p:style>
          <a:lnRef idx="1">
            <a:schemeClr val="accent1"/>
          </a:lnRef>
          <a:fillRef idx="0">
            <a:schemeClr val="accent1"/>
          </a:fillRef>
          <a:effectRef idx="0">
            <a:schemeClr val="accent1"/>
          </a:effectRef>
          <a:fontRef idx="minor">
            <a:schemeClr val="tx1"/>
          </a:fontRef>
        </p:style>
      </p:cxnSp>
      <p:graphicFrame>
        <p:nvGraphicFramePr>
          <p:cNvPr id="59" name="Object 2"/>
          <p:cNvGraphicFramePr>
            <a:graphicFrameLocks noChangeAspect="1"/>
          </p:cNvGraphicFramePr>
          <p:nvPr/>
        </p:nvGraphicFramePr>
        <p:xfrm>
          <a:off x="5143500" y="4470400"/>
          <a:ext cx="404813" cy="444500"/>
        </p:xfrm>
        <a:graphic>
          <a:graphicData uri="http://schemas.openxmlformats.org/presentationml/2006/ole">
            <mc:AlternateContent xmlns:mc="http://schemas.openxmlformats.org/markup-compatibility/2006">
              <mc:Choice xmlns:v="urn:schemas-microsoft-com:vml" Requires="v">
                <p:oleObj spid="_x0000_s10258" name="Equation" r:id="rId35" imgW="152280" imgH="164880" progId="Equation.DSMT4">
                  <p:embed/>
                </p:oleObj>
              </mc:Choice>
              <mc:Fallback>
                <p:oleObj name="Equation" r:id="rId35" imgW="152280" imgH="164880" progId="Equation.DSMT4">
                  <p:embed/>
                  <p:pic>
                    <p:nvPicPr>
                      <p:cNvPr id="59" name="Object 2"/>
                      <p:cNvPicPr>
                        <a:picLocks noChangeAspect="1" noChangeArrowheads="1"/>
                      </p:cNvPicPr>
                      <p:nvPr/>
                    </p:nvPicPr>
                    <p:blipFill>
                      <a:blip r:embed="rId28">
                        <a:extLst>
                          <a:ext uri="{28A0092B-C50C-407E-A947-70E740481C1C}">
                            <a14:useLocalDpi xmlns:a14="http://schemas.microsoft.com/office/drawing/2010/main" val="0"/>
                          </a:ext>
                        </a:extLst>
                      </a:blip>
                      <a:srcRect/>
                      <a:stretch>
                        <a:fillRect/>
                      </a:stretch>
                    </p:blipFill>
                    <p:spPr bwMode="auto">
                      <a:xfrm>
                        <a:off x="5143500" y="4470400"/>
                        <a:ext cx="404813" cy="444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60" name="Object 2"/>
          <p:cNvGraphicFramePr>
            <a:graphicFrameLocks noChangeAspect="1"/>
          </p:cNvGraphicFramePr>
          <p:nvPr/>
        </p:nvGraphicFramePr>
        <p:xfrm>
          <a:off x="5905500" y="4452938"/>
          <a:ext cx="438150" cy="479425"/>
        </p:xfrm>
        <a:graphic>
          <a:graphicData uri="http://schemas.openxmlformats.org/presentationml/2006/ole">
            <mc:AlternateContent xmlns:mc="http://schemas.openxmlformats.org/markup-compatibility/2006">
              <mc:Choice xmlns:v="urn:schemas-microsoft-com:vml" Requires="v">
                <p:oleObj spid="_x0000_s10259" name="Equation" r:id="rId36" imgW="164880" imgH="177480" progId="Equation.DSMT4">
                  <p:embed/>
                </p:oleObj>
              </mc:Choice>
              <mc:Fallback>
                <p:oleObj name="Equation" r:id="rId36" imgW="164880" imgH="177480" progId="Equation.DSMT4">
                  <p:embed/>
                  <p:pic>
                    <p:nvPicPr>
                      <p:cNvPr id="60" name="Object 2"/>
                      <p:cNvPicPr>
                        <a:picLocks noChangeAspect="1" noChangeArrowheads="1"/>
                      </p:cNvPicPr>
                      <p:nvPr/>
                    </p:nvPicPr>
                    <p:blipFill>
                      <a:blip r:embed="rId30">
                        <a:extLst>
                          <a:ext uri="{28A0092B-C50C-407E-A947-70E740481C1C}">
                            <a14:useLocalDpi xmlns:a14="http://schemas.microsoft.com/office/drawing/2010/main" val="0"/>
                          </a:ext>
                        </a:extLst>
                      </a:blip>
                      <a:srcRect/>
                      <a:stretch>
                        <a:fillRect/>
                      </a:stretch>
                    </p:blipFill>
                    <p:spPr bwMode="auto">
                      <a:xfrm>
                        <a:off x="5905500" y="4452938"/>
                        <a:ext cx="438150" cy="4794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61" name="Object 2"/>
          <p:cNvGraphicFramePr>
            <a:graphicFrameLocks noChangeAspect="1"/>
          </p:cNvGraphicFramePr>
          <p:nvPr/>
        </p:nvGraphicFramePr>
        <p:xfrm>
          <a:off x="5216525" y="3613150"/>
          <a:ext cx="450850" cy="588963"/>
        </p:xfrm>
        <a:graphic>
          <a:graphicData uri="http://schemas.openxmlformats.org/presentationml/2006/ole">
            <mc:AlternateContent xmlns:mc="http://schemas.openxmlformats.org/markup-compatibility/2006">
              <mc:Choice xmlns:v="urn:schemas-microsoft-com:vml" Requires="v">
                <p:oleObj spid="_x0000_s10260" name="Equation" r:id="rId37" imgW="304560" imgH="393480" progId="Equation.DSMT4">
                  <p:embed/>
                </p:oleObj>
              </mc:Choice>
              <mc:Fallback>
                <p:oleObj name="Equation" r:id="rId37" imgW="304560" imgH="393480" progId="Equation.DSMT4">
                  <p:embed/>
                  <p:pic>
                    <p:nvPicPr>
                      <p:cNvPr id="61" name="Object 2"/>
                      <p:cNvPicPr>
                        <a:picLocks noChangeAspect="1" noChangeArrowheads="1"/>
                      </p:cNvPicPr>
                      <p:nvPr/>
                    </p:nvPicPr>
                    <p:blipFill>
                      <a:blip r:embed="rId38">
                        <a:extLst>
                          <a:ext uri="{28A0092B-C50C-407E-A947-70E740481C1C}">
                            <a14:useLocalDpi xmlns:a14="http://schemas.microsoft.com/office/drawing/2010/main" val="0"/>
                          </a:ext>
                        </a:extLst>
                      </a:blip>
                      <a:srcRect/>
                      <a:stretch>
                        <a:fillRect/>
                      </a:stretch>
                    </p:blipFill>
                    <p:spPr bwMode="auto">
                      <a:xfrm>
                        <a:off x="5216525" y="3613150"/>
                        <a:ext cx="450850" cy="58896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cxnSp>
        <p:nvCxnSpPr>
          <p:cNvPr id="62" name="Straight Connector 61"/>
          <p:cNvCxnSpPr/>
          <p:nvPr/>
        </p:nvCxnSpPr>
        <p:spPr>
          <a:xfrm rot="16200000" flipH="1">
            <a:off x="5534025" y="3884613"/>
            <a:ext cx="858837" cy="312738"/>
          </a:xfrm>
          <a:prstGeom prst="line">
            <a:avLst/>
          </a:prstGeom>
          <a:ln w="30480">
            <a:solidFill>
              <a:srgbClr val="0070C0"/>
            </a:solidFill>
          </a:ln>
        </p:spPr>
        <p:style>
          <a:lnRef idx="1">
            <a:schemeClr val="accent1"/>
          </a:lnRef>
          <a:fillRef idx="0">
            <a:schemeClr val="accent1"/>
          </a:fillRef>
          <a:effectRef idx="0">
            <a:schemeClr val="accent1"/>
          </a:effectRef>
          <a:fontRef idx="minor">
            <a:schemeClr val="tx1"/>
          </a:fontRef>
        </p:style>
      </p:cxnSp>
      <p:graphicFrame>
        <p:nvGraphicFramePr>
          <p:cNvPr id="63" name="Object 2"/>
          <p:cNvGraphicFramePr>
            <a:graphicFrameLocks noChangeAspect="1"/>
          </p:cNvGraphicFramePr>
          <p:nvPr/>
        </p:nvGraphicFramePr>
        <p:xfrm>
          <a:off x="5954713" y="3613150"/>
          <a:ext cx="450850" cy="588963"/>
        </p:xfrm>
        <a:graphic>
          <a:graphicData uri="http://schemas.openxmlformats.org/presentationml/2006/ole">
            <mc:AlternateContent xmlns:mc="http://schemas.openxmlformats.org/markup-compatibility/2006">
              <mc:Choice xmlns:v="urn:schemas-microsoft-com:vml" Requires="v">
                <p:oleObj spid="_x0000_s10261" name="Equation" r:id="rId39" imgW="304560" imgH="393480" progId="Equation.DSMT4">
                  <p:embed/>
                </p:oleObj>
              </mc:Choice>
              <mc:Fallback>
                <p:oleObj name="Equation" r:id="rId39" imgW="304560" imgH="393480" progId="Equation.DSMT4">
                  <p:embed/>
                  <p:pic>
                    <p:nvPicPr>
                      <p:cNvPr id="63" name="Object 2"/>
                      <p:cNvPicPr>
                        <a:picLocks noChangeAspect="1" noChangeArrowheads="1"/>
                      </p:cNvPicPr>
                      <p:nvPr/>
                    </p:nvPicPr>
                    <p:blipFill>
                      <a:blip r:embed="rId40">
                        <a:extLst>
                          <a:ext uri="{28A0092B-C50C-407E-A947-70E740481C1C}">
                            <a14:useLocalDpi xmlns:a14="http://schemas.microsoft.com/office/drawing/2010/main" val="0"/>
                          </a:ext>
                        </a:extLst>
                      </a:blip>
                      <a:srcRect/>
                      <a:stretch>
                        <a:fillRect/>
                      </a:stretch>
                    </p:blipFill>
                    <p:spPr bwMode="auto">
                      <a:xfrm>
                        <a:off x="5954713" y="3613150"/>
                        <a:ext cx="450850" cy="58896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cxnSp>
        <p:nvCxnSpPr>
          <p:cNvPr id="70" name="Straight Connector 69"/>
          <p:cNvCxnSpPr/>
          <p:nvPr/>
        </p:nvCxnSpPr>
        <p:spPr>
          <a:xfrm rot="5400000">
            <a:off x="6454776" y="3778250"/>
            <a:ext cx="874712" cy="401637"/>
          </a:xfrm>
          <a:prstGeom prst="line">
            <a:avLst/>
          </a:prstGeom>
          <a:ln w="30480">
            <a:solidFill>
              <a:srgbClr val="0070C0"/>
            </a:solidFill>
          </a:ln>
        </p:spPr>
        <p:style>
          <a:lnRef idx="1">
            <a:schemeClr val="accent1"/>
          </a:lnRef>
          <a:fillRef idx="0">
            <a:schemeClr val="accent1"/>
          </a:fillRef>
          <a:effectRef idx="0">
            <a:schemeClr val="accent1"/>
          </a:effectRef>
          <a:fontRef idx="minor">
            <a:schemeClr val="tx1"/>
          </a:fontRef>
        </p:style>
      </p:cxnSp>
      <p:graphicFrame>
        <p:nvGraphicFramePr>
          <p:cNvPr id="71" name="Object 2"/>
          <p:cNvGraphicFramePr>
            <a:graphicFrameLocks noChangeAspect="1"/>
          </p:cNvGraphicFramePr>
          <p:nvPr/>
        </p:nvGraphicFramePr>
        <p:xfrm>
          <a:off x="6429375" y="4416425"/>
          <a:ext cx="404813" cy="444500"/>
        </p:xfrm>
        <a:graphic>
          <a:graphicData uri="http://schemas.openxmlformats.org/presentationml/2006/ole">
            <mc:AlternateContent xmlns:mc="http://schemas.openxmlformats.org/markup-compatibility/2006">
              <mc:Choice xmlns:v="urn:schemas-microsoft-com:vml" Requires="v">
                <p:oleObj spid="_x0000_s10262" name="Equation" r:id="rId41" imgW="152280" imgH="164880" progId="Equation.DSMT4">
                  <p:embed/>
                </p:oleObj>
              </mc:Choice>
              <mc:Fallback>
                <p:oleObj name="Equation" r:id="rId41" imgW="152280" imgH="164880" progId="Equation.DSMT4">
                  <p:embed/>
                  <p:pic>
                    <p:nvPicPr>
                      <p:cNvPr id="71" name="Object 2"/>
                      <p:cNvPicPr>
                        <a:picLocks noChangeAspect="1" noChangeArrowheads="1"/>
                      </p:cNvPicPr>
                      <p:nvPr/>
                    </p:nvPicPr>
                    <p:blipFill>
                      <a:blip r:embed="rId28">
                        <a:extLst>
                          <a:ext uri="{28A0092B-C50C-407E-A947-70E740481C1C}">
                            <a14:useLocalDpi xmlns:a14="http://schemas.microsoft.com/office/drawing/2010/main" val="0"/>
                          </a:ext>
                        </a:extLst>
                      </a:blip>
                      <a:srcRect/>
                      <a:stretch>
                        <a:fillRect/>
                      </a:stretch>
                    </p:blipFill>
                    <p:spPr bwMode="auto">
                      <a:xfrm>
                        <a:off x="6429375" y="4416425"/>
                        <a:ext cx="404813" cy="444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72" name="Object 2"/>
          <p:cNvGraphicFramePr>
            <a:graphicFrameLocks noChangeAspect="1"/>
          </p:cNvGraphicFramePr>
          <p:nvPr/>
        </p:nvGraphicFramePr>
        <p:xfrm>
          <a:off x="7253288" y="4432300"/>
          <a:ext cx="438150" cy="479425"/>
        </p:xfrm>
        <a:graphic>
          <a:graphicData uri="http://schemas.openxmlformats.org/presentationml/2006/ole">
            <mc:AlternateContent xmlns:mc="http://schemas.openxmlformats.org/markup-compatibility/2006">
              <mc:Choice xmlns:v="urn:schemas-microsoft-com:vml" Requires="v">
                <p:oleObj spid="_x0000_s10263" name="Equation" r:id="rId42" imgW="164880" imgH="177480" progId="Equation.DSMT4">
                  <p:embed/>
                </p:oleObj>
              </mc:Choice>
              <mc:Fallback>
                <p:oleObj name="Equation" r:id="rId42" imgW="164880" imgH="177480" progId="Equation.DSMT4">
                  <p:embed/>
                  <p:pic>
                    <p:nvPicPr>
                      <p:cNvPr id="72" name="Object 2"/>
                      <p:cNvPicPr>
                        <a:picLocks noChangeAspect="1" noChangeArrowheads="1"/>
                      </p:cNvPicPr>
                      <p:nvPr/>
                    </p:nvPicPr>
                    <p:blipFill>
                      <a:blip r:embed="rId30">
                        <a:extLst>
                          <a:ext uri="{28A0092B-C50C-407E-A947-70E740481C1C}">
                            <a14:useLocalDpi xmlns:a14="http://schemas.microsoft.com/office/drawing/2010/main" val="0"/>
                          </a:ext>
                        </a:extLst>
                      </a:blip>
                      <a:srcRect/>
                      <a:stretch>
                        <a:fillRect/>
                      </a:stretch>
                    </p:blipFill>
                    <p:spPr bwMode="auto">
                      <a:xfrm>
                        <a:off x="7253288" y="4432300"/>
                        <a:ext cx="438150" cy="4794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73" name="Object 2"/>
          <p:cNvGraphicFramePr>
            <a:graphicFrameLocks noChangeAspect="1"/>
          </p:cNvGraphicFramePr>
          <p:nvPr/>
        </p:nvGraphicFramePr>
        <p:xfrm>
          <a:off x="6548438" y="3559175"/>
          <a:ext cx="357187" cy="588963"/>
        </p:xfrm>
        <a:graphic>
          <a:graphicData uri="http://schemas.openxmlformats.org/presentationml/2006/ole">
            <mc:AlternateContent xmlns:mc="http://schemas.openxmlformats.org/markup-compatibility/2006">
              <mc:Choice xmlns:v="urn:schemas-microsoft-com:vml" Requires="v">
                <p:oleObj spid="_x0000_s10264" name="Equation" r:id="rId43" imgW="241200" imgH="393480" progId="Equation.DSMT4">
                  <p:embed/>
                </p:oleObj>
              </mc:Choice>
              <mc:Fallback>
                <p:oleObj name="Equation" r:id="rId43" imgW="241200" imgH="393480" progId="Equation.DSMT4">
                  <p:embed/>
                  <p:pic>
                    <p:nvPicPr>
                      <p:cNvPr id="73" name="Object 2"/>
                      <p:cNvPicPr>
                        <a:picLocks noChangeAspect="1" noChangeArrowheads="1"/>
                      </p:cNvPicPr>
                      <p:nvPr/>
                    </p:nvPicPr>
                    <p:blipFill>
                      <a:blip r:embed="rId44">
                        <a:extLst>
                          <a:ext uri="{28A0092B-C50C-407E-A947-70E740481C1C}">
                            <a14:useLocalDpi xmlns:a14="http://schemas.microsoft.com/office/drawing/2010/main" val="0"/>
                          </a:ext>
                        </a:extLst>
                      </a:blip>
                      <a:srcRect/>
                      <a:stretch>
                        <a:fillRect/>
                      </a:stretch>
                    </p:blipFill>
                    <p:spPr bwMode="auto">
                      <a:xfrm>
                        <a:off x="6548438" y="3559175"/>
                        <a:ext cx="357187" cy="58896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cxnSp>
        <p:nvCxnSpPr>
          <p:cNvPr id="74" name="Straight Connector 73"/>
          <p:cNvCxnSpPr/>
          <p:nvPr/>
        </p:nvCxnSpPr>
        <p:spPr>
          <a:xfrm rot="16200000" flipH="1">
            <a:off x="6819900" y="3830638"/>
            <a:ext cx="858837" cy="312738"/>
          </a:xfrm>
          <a:prstGeom prst="line">
            <a:avLst/>
          </a:prstGeom>
          <a:ln w="30480">
            <a:solidFill>
              <a:srgbClr val="0070C0"/>
            </a:solidFill>
          </a:ln>
        </p:spPr>
        <p:style>
          <a:lnRef idx="1">
            <a:schemeClr val="accent1"/>
          </a:lnRef>
          <a:fillRef idx="0">
            <a:schemeClr val="accent1"/>
          </a:fillRef>
          <a:effectRef idx="0">
            <a:schemeClr val="accent1"/>
          </a:effectRef>
          <a:fontRef idx="minor">
            <a:schemeClr val="tx1"/>
          </a:fontRef>
        </p:style>
      </p:cxnSp>
      <p:graphicFrame>
        <p:nvGraphicFramePr>
          <p:cNvPr id="75" name="Object 2"/>
          <p:cNvGraphicFramePr>
            <a:graphicFrameLocks noChangeAspect="1"/>
          </p:cNvGraphicFramePr>
          <p:nvPr/>
        </p:nvGraphicFramePr>
        <p:xfrm>
          <a:off x="7262813" y="3559175"/>
          <a:ext cx="357187" cy="588963"/>
        </p:xfrm>
        <a:graphic>
          <a:graphicData uri="http://schemas.openxmlformats.org/presentationml/2006/ole">
            <mc:AlternateContent xmlns:mc="http://schemas.openxmlformats.org/markup-compatibility/2006">
              <mc:Choice xmlns:v="urn:schemas-microsoft-com:vml" Requires="v">
                <p:oleObj spid="_x0000_s10265" name="Equation" r:id="rId45" imgW="241200" imgH="393480" progId="Equation.DSMT4">
                  <p:embed/>
                </p:oleObj>
              </mc:Choice>
              <mc:Fallback>
                <p:oleObj name="Equation" r:id="rId45" imgW="241200" imgH="393480" progId="Equation.DSMT4">
                  <p:embed/>
                  <p:pic>
                    <p:nvPicPr>
                      <p:cNvPr id="75" name="Object 2"/>
                      <p:cNvPicPr>
                        <a:picLocks noChangeAspect="1" noChangeArrowheads="1"/>
                      </p:cNvPicPr>
                      <p:nvPr/>
                    </p:nvPicPr>
                    <p:blipFill>
                      <a:blip r:embed="rId46">
                        <a:extLst>
                          <a:ext uri="{28A0092B-C50C-407E-A947-70E740481C1C}">
                            <a14:useLocalDpi xmlns:a14="http://schemas.microsoft.com/office/drawing/2010/main" val="0"/>
                          </a:ext>
                        </a:extLst>
                      </a:blip>
                      <a:srcRect/>
                      <a:stretch>
                        <a:fillRect/>
                      </a:stretch>
                    </p:blipFill>
                    <p:spPr bwMode="auto">
                      <a:xfrm>
                        <a:off x="7262813" y="3559175"/>
                        <a:ext cx="357187" cy="58896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cxnSp>
        <p:nvCxnSpPr>
          <p:cNvPr id="76" name="Straight Connector 75"/>
          <p:cNvCxnSpPr/>
          <p:nvPr/>
        </p:nvCxnSpPr>
        <p:spPr>
          <a:xfrm rot="5400000">
            <a:off x="7812088" y="3778250"/>
            <a:ext cx="874712" cy="401638"/>
          </a:xfrm>
          <a:prstGeom prst="line">
            <a:avLst/>
          </a:prstGeom>
          <a:ln w="30480">
            <a:solidFill>
              <a:srgbClr val="0070C0"/>
            </a:solidFill>
          </a:ln>
        </p:spPr>
        <p:style>
          <a:lnRef idx="1">
            <a:schemeClr val="accent1"/>
          </a:lnRef>
          <a:fillRef idx="0">
            <a:schemeClr val="accent1"/>
          </a:fillRef>
          <a:effectRef idx="0">
            <a:schemeClr val="accent1"/>
          </a:effectRef>
          <a:fontRef idx="minor">
            <a:schemeClr val="tx1"/>
          </a:fontRef>
        </p:style>
      </p:cxnSp>
      <p:graphicFrame>
        <p:nvGraphicFramePr>
          <p:cNvPr id="77" name="Object 2"/>
          <p:cNvGraphicFramePr>
            <a:graphicFrameLocks noChangeAspect="1"/>
          </p:cNvGraphicFramePr>
          <p:nvPr/>
        </p:nvGraphicFramePr>
        <p:xfrm>
          <a:off x="7786688" y="4416425"/>
          <a:ext cx="404812" cy="444500"/>
        </p:xfrm>
        <a:graphic>
          <a:graphicData uri="http://schemas.openxmlformats.org/presentationml/2006/ole">
            <mc:AlternateContent xmlns:mc="http://schemas.openxmlformats.org/markup-compatibility/2006">
              <mc:Choice xmlns:v="urn:schemas-microsoft-com:vml" Requires="v">
                <p:oleObj spid="_x0000_s10266" name="Equation" r:id="rId47" imgW="152280" imgH="164880" progId="Equation.DSMT4">
                  <p:embed/>
                </p:oleObj>
              </mc:Choice>
              <mc:Fallback>
                <p:oleObj name="Equation" r:id="rId47" imgW="152280" imgH="164880" progId="Equation.DSMT4">
                  <p:embed/>
                  <p:pic>
                    <p:nvPicPr>
                      <p:cNvPr id="77" name="Object 2"/>
                      <p:cNvPicPr>
                        <a:picLocks noChangeAspect="1" noChangeArrowheads="1"/>
                      </p:cNvPicPr>
                      <p:nvPr/>
                    </p:nvPicPr>
                    <p:blipFill>
                      <a:blip r:embed="rId28">
                        <a:extLst>
                          <a:ext uri="{28A0092B-C50C-407E-A947-70E740481C1C}">
                            <a14:useLocalDpi xmlns:a14="http://schemas.microsoft.com/office/drawing/2010/main" val="0"/>
                          </a:ext>
                        </a:extLst>
                      </a:blip>
                      <a:srcRect/>
                      <a:stretch>
                        <a:fillRect/>
                      </a:stretch>
                    </p:blipFill>
                    <p:spPr bwMode="auto">
                      <a:xfrm>
                        <a:off x="7786688" y="4416425"/>
                        <a:ext cx="404812" cy="444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78" name="Object 2"/>
          <p:cNvGraphicFramePr>
            <a:graphicFrameLocks noChangeAspect="1"/>
          </p:cNvGraphicFramePr>
          <p:nvPr/>
        </p:nvGraphicFramePr>
        <p:xfrm>
          <a:off x="8610600" y="4432300"/>
          <a:ext cx="438150" cy="479425"/>
        </p:xfrm>
        <a:graphic>
          <a:graphicData uri="http://schemas.openxmlformats.org/presentationml/2006/ole">
            <mc:AlternateContent xmlns:mc="http://schemas.openxmlformats.org/markup-compatibility/2006">
              <mc:Choice xmlns:v="urn:schemas-microsoft-com:vml" Requires="v">
                <p:oleObj spid="_x0000_s10267" name="Equation" r:id="rId48" imgW="164880" imgH="177480" progId="Equation.DSMT4">
                  <p:embed/>
                </p:oleObj>
              </mc:Choice>
              <mc:Fallback>
                <p:oleObj name="Equation" r:id="rId48" imgW="164880" imgH="177480" progId="Equation.DSMT4">
                  <p:embed/>
                  <p:pic>
                    <p:nvPicPr>
                      <p:cNvPr id="78" name="Object 2"/>
                      <p:cNvPicPr>
                        <a:picLocks noChangeAspect="1" noChangeArrowheads="1"/>
                      </p:cNvPicPr>
                      <p:nvPr/>
                    </p:nvPicPr>
                    <p:blipFill>
                      <a:blip r:embed="rId30">
                        <a:extLst>
                          <a:ext uri="{28A0092B-C50C-407E-A947-70E740481C1C}">
                            <a14:useLocalDpi xmlns:a14="http://schemas.microsoft.com/office/drawing/2010/main" val="0"/>
                          </a:ext>
                        </a:extLst>
                      </a:blip>
                      <a:srcRect/>
                      <a:stretch>
                        <a:fillRect/>
                      </a:stretch>
                    </p:blipFill>
                    <p:spPr bwMode="auto">
                      <a:xfrm>
                        <a:off x="8610600" y="4432300"/>
                        <a:ext cx="438150" cy="4794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79" name="Object 2"/>
          <p:cNvGraphicFramePr>
            <a:graphicFrameLocks noChangeAspect="1"/>
          </p:cNvGraphicFramePr>
          <p:nvPr/>
        </p:nvGraphicFramePr>
        <p:xfrm>
          <a:off x="7905750" y="3559175"/>
          <a:ext cx="357188" cy="588963"/>
        </p:xfrm>
        <a:graphic>
          <a:graphicData uri="http://schemas.openxmlformats.org/presentationml/2006/ole">
            <mc:AlternateContent xmlns:mc="http://schemas.openxmlformats.org/markup-compatibility/2006">
              <mc:Choice xmlns:v="urn:schemas-microsoft-com:vml" Requires="v">
                <p:oleObj spid="_x0000_s10268" name="Equation" r:id="rId49" imgW="241200" imgH="393480" progId="Equation.DSMT4">
                  <p:embed/>
                </p:oleObj>
              </mc:Choice>
              <mc:Fallback>
                <p:oleObj name="Equation" r:id="rId49" imgW="241200" imgH="393480" progId="Equation.DSMT4">
                  <p:embed/>
                  <p:pic>
                    <p:nvPicPr>
                      <p:cNvPr id="79" name="Object 2"/>
                      <p:cNvPicPr>
                        <a:picLocks noChangeAspect="1" noChangeArrowheads="1"/>
                      </p:cNvPicPr>
                      <p:nvPr/>
                    </p:nvPicPr>
                    <p:blipFill>
                      <a:blip r:embed="rId50">
                        <a:extLst>
                          <a:ext uri="{28A0092B-C50C-407E-A947-70E740481C1C}">
                            <a14:useLocalDpi xmlns:a14="http://schemas.microsoft.com/office/drawing/2010/main" val="0"/>
                          </a:ext>
                        </a:extLst>
                      </a:blip>
                      <a:srcRect/>
                      <a:stretch>
                        <a:fillRect/>
                      </a:stretch>
                    </p:blipFill>
                    <p:spPr bwMode="auto">
                      <a:xfrm>
                        <a:off x="7905750" y="3559175"/>
                        <a:ext cx="357188" cy="58896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cxnSp>
        <p:nvCxnSpPr>
          <p:cNvPr id="80" name="Straight Connector 79"/>
          <p:cNvCxnSpPr/>
          <p:nvPr/>
        </p:nvCxnSpPr>
        <p:spPr>
          <a:xfrm rot="16200000" flipH="1">
            <a:off x="8177213" y="3830638"/>
            <a:ext cx="858837" cy="312737"/>
          </a:xfrm>
          <a:prstGeom prst="line">
            <a:avLst/>
          </a:prstGeom>
          <a:ln w="30480">
            <a:solidFill>
              <a:srgbClr val="0070C0"/>
            </a:solidFill>
          </a:ln>
        </p:spPr>
        <p:style>
          <a:lnRef idx="1">
            <a:schemeClr val="accent1"/>
          </a:lnRef>
          <a:fillRef idx="0">
            <a:schemeClr val="accent1"/>
          </a:fillRef>
          <a:effectRef idx="0">
            <a:schemeClr val="accent1"/>
          </a:effectRef>
          <a:fontRef idx="minor">
            <a:schemeClr val="tx1"/>
          </a:fontRef>
        </p:style>
      </p:cxnSp>
      <p:graphicFrame>
        <p:nvGraphicFramePr>
          <p:cNvPr id="81" name="Object 2"/>
          <p:cNvGraphicFramePr>
            <a:graphicFrameLocks noChangeAspect="1"/>
          </p:cNvGraphicFramePr>
          <p:nvPr/>
        </p:nvGraphicFramePr>
        <p:xfrm>
          <a:off x="8620125" y="3559175"/>
          <a:ext cx="357188" cy="588963"/>
        </p:xfrm>
        <a:graphic>
          <a:graphicData uri="http://schemas.openxmlformats.org/presentationml/2006/ole">
            <mc:AlternateContent xmlns:mc="http://schemas.openxmlformats.org/markup-compatibility/2006">
              <mc:Choice xmlns:v="urn:schemas-microsoft-com:vml" Requires="v">
                <p:oleObj spid="_x0000_s10269" name="Equation" r:id="rId51" imgW="241200" imgH="393480" progId="Equation.DSMT4">
                  <p:embed/>
                </p:oleObj>
              </mc:Choice>
              <mc:Fallback>
                <p:oleObj name="Equation" r:id="rId51" imgW="241200" imgH="393480" progId="Equation.DSMT4">
                  <p:embed/>
                  <p:pic>
                    <p:nvPicPr>
                      <p:cNvPr id="81" name="Object 2"/>
                      <p:cNvPicPr>
                        <a:picLocks noChangeAspect="1" noChangeArrowheads="1"/>
                      </p:cNvPicPr>
                      <p:nvPr/>
                    </p:nvPicPr>
                    <p:blipFill>
                      <a:blip r:embed="rId52">
                        <a:extLst>
                          <a:ext uri="{28A0092B-C50C-407E-A947-70E740481C1C}">
                            <a14:useLocalDpi xmlns:a14="http://schemas.microsoft.com/office/drawing/2010/main" val="0"/>
                          </a:ext>
                        </a:extLst>
                      </a:blip>
                      <a:srcRect/>
                      <a:stretch>
                        <a:fillRect/>
                      </a:stretch>
                    </p:blipFill>
                    <p:spPr bwMode="auto">
                      <a:xfrm>
                        <a:off x="8620125" y="3559175"/>
                        <a:ext cx="357188" cy="58896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82" name="TextBox 81"/>
          <p:cNvSpPr txBox="1"/>
          <p:nvPr/>
        </p:nvSpPr>
        <p:spPr>
          <a:xfrm>
            <a:off x="101600" y="3470275"/>
            <a:ext cx="3429000" cy="969963"/>
          </a:xfrm>
          <a:prstGeom prst="rect">
            <a:avLst/>
          </a:prstGeom>
          <a:noFill/>
        </p:spPr>
        <p:txBody>
          <a:bodyPr>
            <a:spAutoFit/>
          </a:bodyPr>
          <a:lstStyle/>
          <a:p>
            <a:pPr>
              <a:defRPr/>
            </a:pPr>
            <a:r>
              <a:rPr lang="en-CA" sz="1900" dirty="0">
                <a:solidFill>
                  <a:srgbClr val="FF0000"/>
                </a:solidFill>
                <a:latin typeface="+mj-lt"/>
              </a:rPr>
              <a:t>Depending on which colour was </a:t>
            </a:r>
            <a:r>
              <a:rPr lang="en-CA" sz="1900" dirty="0" err="1">
                <a:solidFill>
                  <a:srgbClr val="FF0000"/>
                </a:solidFill>
                <a:latin typeface="+mj-lt"/>
              </a:rPr>
              <a:t>picked,the</a:t>
            </a:r>
            <a:r>
              <a:rPr lang="en-CA" sz="1900" dirty="0">
                <a:solidFill>
                  <a:srgbClr val="FF0000"/>
                </a:solidFill>
                <a:latin typeface="+mj-lt"/>
              </a:rPr>
              <a:t> number for that color will also increase</a:t>
            </a:r>
          </a:p>
        </p:txBody>
      </p:sp>
      <p:graphicFrame>
        <p:nvGraphicFramePr>
          <p:cNvPr id="83" name="Object 2"/>
          <p:cNvGraphicFramePr>
            <a:graphicFrameLocks noChangeAspect="1"/>
          </p:cNvGraphicFramePr>
          <p:nvPr/>
        </p:nvGraphicFramePr>
        <p:xfrm>
          <a:off x="4022725" y="3646488"/>
          <a:ext cx="168275" cy="265112"/>
        </p:xfrm>
        <a:graphic>
          <a:graphicData uri="http://schemas.openxmlformats.org/presentationml/2006/ole">
            <mc:AlternateContent xmlns:mc="http://schemas.openxmlformats.org/markup-compatibility/2006">
              <mc:Choice xmlns:v="urn:schemas-microsoft-com:vml" Requires="v">
                <p:oleObj spid="_x0000_s10270" name="Equation" r:id="rId53" imgW="114120" imgH="177480" progId="Equation.DSMT4">
                  <p:embed/>
                </p:oleObj>
              </mc:Choice>
              <mc:Fallback>
                <p:oleObj name="Equation" r:id="rId53" imgW="114120" imgH="177480" progId="Equation.DSMT4">
                  <p:embed/>
                  <p:pic>
                    <p:nvPicPr>
                      <p:cNvPr id="83" name="Object 2"/>
                      <p:cNvPicPr>
                        <a:picLocks noChangeAspect="1" noChangeArrowheads="1"/>
                      </p:cNvPicPr>
                      <p:nvPr/>
                    </p:nvPicPr>
                    <p:blipFill>
                      <a:blip r:embed="rId54">
                        <a:extLst>
                          <a:ext uri="{28A0092B-C50C-407E-A947-70E740481C1C}">
                            <a14:useLocalDpi xmlns:a14="http://schemas.microsoft.com/office/drawing/2010/main" val="0"/>
                          </a:ext>
                        </a:extLst>
                      </a:blip>
                      <a:srcRect/>
                      <a:stretch>
                        <a:fillRect/>
                      </a:stretch>
                    </p:blipFill>
                    <p:spPr bwMode="auto">
                      <a:xfrm>
                        <a:off x="4022725" y="3646488"/>
                        <a:ext cx="168275" cy="26511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84" name="Object 2"/>
          <p:cNvGraphicFramePr>
            <a:graphicFrameLocks noChangeAspect="1"/>
          </p:cNvGraphicFramePr>
          <p:nvPr/>
        </p:nvGraphicFramePr>
        <p:xfrm>
          <a:off x="4718050" y="3646488"/>
          <a:ext cx="187325" cy="265112"/>
        </p:xfrm>
        <a:graphic>
          <a:graphicData uri="http://schemas.openxmlformats.org/presentationml/2006/ole">
            <mc:AlternateContent xmlns:mc="http://schemas.openxmlformats.org/markup-compatibility/2006">
              <mc:Choice xmlns:v="urn:schemas-microsoft-com:vml" Requires="v">
                <p:oleObj spid="_x0000_s10271" name="Equation" r:id="rId55" imgW="126720" imgH="177480" progId="Equation.DSMT4">
                  <p:embed/>
                </p:oleObj>
              </mc:Choice>
              <mc:Fallback>
                <p:oleObj name="Equation" r:id="rId55" imgW="126720" imgH="177480" progId="Equation.DSMT4">
                  <p:embed/>
                  <p:pic>
                    <p:nvPicPr>
                      <p:cNvPr id="84" name="Object 2"/>
                      <p:cNvPicPr>
                        <a:picLocks noChangeAspect="1" noChangeArrowheads="1"/>
                      </p:cNvPicPr>
                      <p:nvPr/>
                    </p:nvPicPr>
                    <p:blipFill>
                      <a:blip r:embed="rId56">
                        <a:extLst>
                          <a:ext uri="{28A0092B-C50C-407E-A947-70E740481C1C}">
                            <a14:useLocalDpi xmlns:a14="http://schemas.microsoft.com/office/drawing/2010/main" val="0"/>
                          </a:ext>
                        </a:extLst>
                      </a:blip>
                      <a:srcRect/>
                      <a:stretch>
                        <a:fillRect/>
                      </a:stretch>
                    </p:blipFill>
                    <p:spPr bwMode="auto">
                      <a:xfrm>
                        <a:off x="4718050" y="3646488"/>
                        <a:ext cx="187325" cy="26511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85" name="Object 2"/>
          <p:cNvGraphicFramePr>
            <a:graphicFrameLocks noChangeAspect="1"/>
          </p:cNvGraphicFramePr>
          <p:nvPr/>
        </p:nvGraphicFramePr>
        <p:xfrm>
          <a:off x="5360988" y="3686175"/>
          <a:ext cx="187325" cy="246063"/>
        </p:xfrm>
        <a:graphic>
          <a:graphicData uri="http://schemas.openxmlformats.org/presentationml/2006/ole">
            <mc:AlternateContent xmlns:mc="http://schemas.openxmlformats.org/markup-compatibility/2006">
              <mc:Choice xmlns:v="urn:schemas-microsoft-com:vml" Requires="v">
                <p:oleObj spid="_x0000_s10272" name="Equation" r:id="rId57" imgW="126720" imgH="164880" progId="Equation.DSMT4">
                  <p:embed/>
                </p:oleObj>
              </mc:Choice>
              <mc:Fallback>
                <p:oleObj name="Equation" r:id="rId57" imgW="126720" imgH="164880" progId="Equation.DSMT4">
                  <p:embed/>
                  <p:pic>
                    <p:nvPicPr>
                      <p:cNvPr id="85" name="Object 2"/>
                      <p:cNvPicPr>
                        <a:picLocks noChangeAspect="1" noChangeArrowheads="1"/>
                      </p:cNvPicPr>
                      <p:nvPr/>
                    </p:nvPicPr>
                    <p:blipFill>
                      <a:blip r:embed="rId58">
                        <a:extLst>
                          <a:ext uri="{28A0092B-C50C-407E-A947-70E740481C1C}">
                            <a14:useLocalDpi xmlns:a14="http://schemas.microsoft.com/office/drawing/2010/main" val="0"/>
                          </a:ext>
                        </a:extLst>
                      </a:blip>
                      <a:srcRect/>
                      <a:stretch>
                        <a:fillRect/>
                      </a:stretch>
                    </p:blipFill>
                    <p:spPr bwMode="auto">
                      <a:xfrm>
                        <a:off x="5360988" y="3686175"/>
                        <a:ext cx="187325" cy="24606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86" name="Object 2"/>
          <p:cNvGraphicFramePr>
            <a:graphicFrameLocks noChangeAspect="1"/>
          </p:cNvGraphicFramePr>
          <p:nvPr/>
        </p:nvGraphicFramePr>
        <p:xfrm>
          <a:off x="6119813" y="3667125"/>
          <a:ext cx="169862" cy="265113"/>
        </p:xfrm>
        <a:graphic>
          <a:graphicData uri="http://schemas.openxmlformats.org/presentationml/2006/ole">
            <mc:AlternateContent xmlns:mc="http://schemas.openxmlformats.org/markup-compatibility/2006">
              <mc:Choice xmlns:v="urn:schemas-microsoft-com:vml" Requires="v">
                <p:oleObj spid="_x0000_s10273" name="Equation" r:id="rId59" imgW="114120" imgH="177480" progId="Equation.DSMT4">
                  <p:embed/>
                </p:oleObj>
              </mc:Choice>
              <mc:Fallback>
                <p:oleObj name="Equation" r:id="rId59" imgW="114120" imgH="177480" progId="Equation.DSMT4">
                  <p:embed/>
                  <p:pic>
                    <p:nvPicPr>
                      <p:cNvPr id="86" name="Object 2"/>
                      <p:cNvPicPr>
                        <a:picLocks noChangeAspect="1" noChangeArrowheads="1"/>
                      </p:cNvPicPr>
                      <p:nvPr/>
                    </p:nvPicPr>
                    <p:blipFill>
                      <a:blip r:embed="rId60">
                        <a:extLst>
                          <a:ext uri="{28A0092B-C50C-407E-A947-70E740481C1C}">
                            <a14:useLocalDpi xmlns:a14="http://schemas.microsoft.com/office/drawing/2010/main" val="0"/>
                          </a:ext>
                        </a:extLst>
                      </a:blip>
                      <a:srcRect/>
                      <a:stretch>
                        <a:fillRect/>
                      </a:stretch>
                    </p:blipFill>
                    <p:spPr bwMode="auto">
                      <a:xfrm>
                        <a:off x="6119813" y="3667125"/>
                        <a:ext cx="169862" cy="26511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87" name="Object 2"/>
          <p:cNvGraphicFramePr>
            <a:graphicFrameLocks noChangeAspect="1"/>
          </p:cNvGraphicFramePr>
          <p:nvPr/>
        </p:nvGraphicFramePr>
        <p:xfrm>
          <a:off x="6619875" y="3594100"/>
          <a:ext cx="187325" cy="246063"/>
        </p:xfrm>
        <a:graphic>
          <a:graphicData uri="http://schemas.openxmlformats.org/presentationml/2006/ole">
            <mc:AlternateContent xmlns:mc="http://schemas.openxmlformats.org/markup-compatibility/2006">
              <mc:Choice xmlns:v="urn:schemas-microsoft-com:vml" Requires="v">
                <p:oleObj spid="_x0000_s10274" name="Equation" r:id="rId61" imgW="126720" imgH="164880" progId="Equation.DSMT4">
                  <p:embed/>
                </p:oleObj>
              </mc:Choice>
              <mc:Fallback>
                <p:oleObj name="Equation" r:id="rId61" imgW="126720" imgH="164880" progId="Equation.DSMT4">
                  <p:embed/>
                  <p:pic>
                    <p:nvPicPr>
                      <p:cNvPr id="87" name="Object 2"/>
                      <p:cNvPicPr>
                        <a:picLocks noChangeAspect="1" noChangeArrowheads="1"/>
                      </p:cNvPicPr>
                      <p:nvPr/>
                    </p:nvPicPr>
                    <p:blipFill>
                      <a:blip r:embed="rId62">
                        <a:extLst>
                          <a:ext uri="{28A0092B-C50C-407E-A947-70E740481C1C}">
                            <a14:useLocalDpi xmlns:a14="http://schemas.microsoft.com/office/drawing/2010/main" val="0"/>
                          </a:ext>
                        </a:extLst>
                      </a:blip>
                      <a:srcRect/>
                      <a:stretch>
                        <a:fillRect/>
                      </a:stretch>
                    </p:blipFill>
                    <p:spPr bwMode="auto">
                      <a:xfrm>
                        <a:off x="6619875" y="3594100"/>
                        <a:ext cx="187325" cy="24606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88" name="Object 2"/>
          <p:cNvGraphicFramePr>
            <a:graphicFrameLocks noChangeAspect="1"/>
          </p:cNvGraphicFramePr>
          <p:nvPr/>
        </p:nvGraphicFramePr>
        <p:xfrm>
          <a:off x="7334250" y="3575050"/>
          <a:ext cx="169863" cy="265113"/>
        </p:xfrm>
        <a:graphic>
          <a:graphicData uri="http://schemas.openxmlformats.org/presentationml/2006/ole">
            <mc:AlternateContent xmlns:mc="http://schemas.openxmlformats.org/markup-compatibility/2006">
              <mc:Choice xmlns:v="urn:schemas-microsoft-com:vml" Requires="v">
                <p:oleObj spid="_x0000_s10275" name="Equation" r:id="rId63" imgW="114120" imgH="177480" progId="Equation.DSMT4">
                  <p:embed/>
                </p:oleObj>
              </mc:Choice>
              <mc:Fallback>
                <p:oleObj name="Equation" r:id="rId63" imgW="114120" imgH="177480" progId="Equation.DSMT4">
                  <p:embed/>
                  <p:pic>
                    <p:nvPicPr>
                      <p:cNvPr id="88" name="Object 2"/>
                      <p:cNvPicPr>
                        <a:picLocks noChangeAspect="1" noChangeArrowheads="1"/>
                      </p:cNvPicPr>
                      <p:nvPr/>
                    </p:nvPicPr>
                    <p:blipFill>
                      <a:blip r:embed="rId64">
                        <a:extLst>
                          <a:ext uri="{28A0092B-C50C-407E-A947-70E740481C1C}">
                            <a14:useLocalDpi xmlns:a14="http://schemas.microsoft.com/office/drawing/2010/main" val="0"/>
                          </a:ext>
                        </a:extLst>
                      </a:blip>
                      <a:srcRect/>
                      <a:stretch>
                        <a:fillRect/>
                      </a:stretch>
                    </p:blipFill>
                    <p:spPr bwMode="auto">
                      <a:xfrm>
                        <a:off x="7334250" y="3575050"/>
                        <a:ext cx="169863" cy="26511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89" name="Object 2"/>
          <p:cNvGraphicFramePr>
            <a:graphicFrameLocks noChangeAspect="1"/>
          </p:cNvGraphicFramePr>
          <p:nvPr/>
        </p:nvGraphicFramePr>
        <p:xfrm>
          <a:off x="8031163" y="3605213"/>
          <a:ext cx="168275" cy="265112"/>
        </p:xfrm>
        <a:graphic>
          <a:graphicData uri="http://schemas.openxmlformats.org/presentationml/2006/ole">
            <mc:AlternateContent xmlns:mc="http://schemas.openxmlformats.org/markup-compatibility/2006">
              <mc:Choice xmlns:v="urn:schemas-microsoft-com:vml" Requires="v">
                <p:oleObj spid="_x0000_s10276" name="Equation" r:id="rId65" imgW="114120" imgH="177480" progId="Equation.DSMT4">
                  <p:embed/>
                </p:oleObj>
              </mc:Choice>
              <mc:Fallback>
                <p:oleObj name="Equation" r:id="rId65" imgW="114120" imgH="177480" progId="Equation.DSMT4">
                  <p:embed/>
                  <p:pic>
                    <p:nvPicPr>
                      <p:cNvPr id="89" name="Object 2"/>
                      <p:cNvPicPr>
                        <a:picLocks noChangeAspect="1" noChangeArrowheads="1"/>
                      </p:cNvPicPr>
                      <p:nvPr/>
                    </p:nvPicPr>
                    <p:blipFill>
                      <a:blip r:embed="rId66">
                        <a:extLst>
                          <a:ext uri="{28A0092B-C50C-407E-A947-70E740481C1C}">
                            <a14:useLocalDpi xmlns:a14="http://schemas.microsoft.com/office/drawing/2010/main" val="0"/>
                          </a:ext>
                        </a:extLst>
                      </a:blip>
                      <a:srcRect/>
                      <a:stretch>
                        <a:fillRect/>
                      </a:stretch>
                    </p:blipFill>
                    <p:spPr bwMode="auto">
                      <a:xfrm>
                        <a:off x="8031163" y="3605213"/>
                        <a:ext cx="168275" cy="26511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90" name="Object 2"/>
          <p:cNvGraphicFramePr>
            <a:graphicFrameLocks noChangeAspect="1"/>
          </p:cNvGraphicFramePr>
          <p:nvPr/>
        </p:nvGraphicFramePr>
        <p:xfrm>
          <a:off x="8691563" y="3595688"/>
          <a:ext cx="188912" cy="265112"/>
        </p:xfrm>
        <a:graphic>
          <a:graphicData uri="http://schemas.openxmlformats.org/presentationml/2006/ole">
            <mc:AlternateContent xmlns:mc="http://schemas.openxmlformats.org/markup-compatibility/2006">
              <mc:Choice xmlns:v="urn:schemas-microsoft-com:vml" Requires="v">
                <p:oleObj spid="_x0000_s10277" name="Equation" r:id="rId67" imgW="126720" imgH="177480" progId="Equation.DSMT4">
                  <p:embed/>
                </p:oleObj>
              </mc:Choice>
              <mc:Fallback>
                <p:oleObj name="Equation" r:id="rId67" imgW="126720" imgH="177480" progId="Equation.DSMT4">
                  <p:embed/>
                  <p:pic>
                    <p:nvPicPr>
                      <p:cNvPr id="90" name="Object 2"/>
                      <p:cNvPicPr>
                        <a:picLocks noChangeAspect="1" noChangeArrowheads="1"/>
                      </p:cNvPicPr>
                      <p:nvPr/>
                    </p:nvPicPr>
                    <p:blipFill>
                      <a:blip r:embed="rId68">
                        <a:extLst>
                          <a:ext uri="{28A0092B-C50C-407E-A947-70E740481C1C}">
                            <a14:useLocalDpi xmlns:a14="http://schemas.microsoft.com/office/drawing/2010/main" val="0"/>
                          </a:ext>
                        </a:extLst>
                      </a:blip>
                      <a:srcRect/>
                      <a:stretch>
                        <a:fillRect/>
                      </a:stretch>
                    </p:blipFill>
                    <p:spPr bwMode="auto">
                      <a:xfrm>
                        <a:off x="8691563" y="3595688"/>
                        <a:ext cx="188912" cy="26511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91" name="Object 2"/>
          <p:cNvGraphicFramePr>
            <a:graphicFrameLocks noChangeAspect="1"/>
          </p:cNvGraphicFramePr>
          <p:nvPr/>
        </p:nvGraphicFramePr>
        <p:xfrm>
          <a:off x="4535488" y="5024438"/>
          <a:ext cx="1084262" cy="547687"/>
        </p:xfrm>
        <a:graphic>
          <a:graphicData uri="http://schemas.openxmlformats.org/presentationml/2006/ole">
            <mc:AlternateContent xmlns:mc="http://schemas.openxmlformats.org/markup-compatibility/2006">
              <mc:Choice xmlns:v="urn:schemas-microsoft-com:vml" Requires="v">
                <p:oleObj spid="_x0000_s10278" name="Equation" r:id="rId69" imgW="406080" imgH="203040" progId="Equation.DSMT4">
                  <p:embed/>
                </p:oleObj>
              </mc:Choice>
              <mc:Fallback>
                <p:oleObj name="Equation" r:id="rId69" imgW="406080" imgH="203040" progId="Equation.DSMT4">
                  <p:embed/>
                  <p:pic>
                    <p:nvPicPr>
                      <p:cNvPr id="91" name="Object 2"/>
                      <p:cNvPicPr>
                        <a:picLocks noChangeAspect="1" noChangeArrowheads="1"/>
                      </p:cNvPicPr>
                      <p:nvPr/>
                    </p:nvPicPr>
                    <p:blipFill>
                      <a:blip r:embed="rId70">
                        <a:extLst>
                          <a:ext uri="{28A0092B-C50C-407E-A947-70E740481C1C}">
                            <a14:useLocalDpi xmlns:a14="http://schemas.microsoft.com/office/drawing/2010/main" val="0"/>
                          </a:ext>
                        </a:extLst>
                      </a:blip>
                      <a:srcRect/>
                      <a:stretch>
                        <a:fillRect/>
                      </a:stretch>
                    </p:blipFill>
                    <p:spPr bwMode="auto">
                      <a:xfrm>
                        <a:off x="4535488" y="5024438"/>
                        <a:ext cx="1084262" cy="54768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92" name="Object 2"/>
          <p:cNvGraphicFramePr>
            <a:graphicFrameLocks noChangeAspect="1"/>
          </p:cNvGraphicFramePr>
          <p:nvPr/>
        </p:nvGraphicFramePr>
        <p:xfrm>
          <a:off x="7180263" y="4954588"/>
          <a:ext cx="1046162" cy="549275"/>
        </p:xfrm>
        <a:graphic>
          <a:graphicData uri="http://schemas.openxmlformats.org/presentationml/2006/ole">
            <mc:AlternateContent xmlns:mc="http://schemas.openxmlformats.org/markup-compatibility/2006">
              <mc:Choice xmlns:v="urn:schemas-microsoft-com:vml" Requires="v">
                <p:oleObj spid="_x0000_s10279" name="Equation" r:id="rId71" imgW="393480" imgH="203040" progId="Equation.DSMT4">
                  <p:embed/>
                </p:oleObj>
              </mc:Choice>
              <mc:Fallback>
                <p:oleObj name="Equation" r:id="rId71" imgW="393480" imgH="203040" progId="Equation.DSMT4">
                  <p:embed/>
                  <p:pic>
                    <p:nvPicPr>
                      <p:cNvPr id="92" name="Object 2"/>
                      <p:cNvPicPr>
                        <a:picLocks noChangeAspect="1" noChangeArrowheads="1"/>
                      </p:cNvPicPr>
                      <p:nvPr/>
                    </p:nvPicPr>
                    <p:blipFill>
                      <a:blip r:embed="rId72">
                        <a:extLst>
                          <a:ext uri="{28A0092B-C50C-407E-A947-70E740481C1C}">
                            <a14:useLocalDpi xmlns:a14="http://schemas.microsoft.com/office/drawing/2010/main" val="0"/>
                          </a:ext>
                        </a:extLst>
                      </a:blip>
                      <a:srcRect/>
                      <a:stretch>
                        <a:fillRect/>
                      </a:stretch>
                    </p:blipFill>
                    <p:spPr bwMode="auto">
                      <a:xfrm>
                        <a:off x="7180263" y="4954588"/>
                        <a:ext cx="1046162" cy="5492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93" name="Right Brace 92"/>
          <p:cNvSpPr/>
          <p:nvPr/>
        </p:nvSpPr>
        <p:spPr>
          <a:xfrm rot="5400000">
            <a:off x="4869657" y="3682206"/>
            <a:ext cx="357188" cy="2428875"/>
          </a:xfrm>
          <a:prstGeom prst="rightBrace">
            <a:avLst>
              <a:gd name="adj1" fmla="val 57273"/>
              <a:gd name="adj2" fmla="val 50000"/>
            </a:avLst>
          </a:prstGeom>
          <a:ln w="28575">
            <a:solidFill>
              <a:srgbClr val="FF0000"/>
            </a:solid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CA"/>
          </a:p>
        </p:txBody>
      </p:sp>
      <p:sp>
        <p:nvSpPr>
          <p:cNvPr id="94" name="Right Brace 93"/>
          <p:cNvSpPr/>
          <p:nvPr/>
        </p:nvSpPr>
        <p:spPr>
          <a:xfrm rot="5400000">
            <a:off x="7512844" y="3682206"/>
            <a:ext cx="357188" cy="2428875"/>
          </a:xfrm>
          <a:prstGeom prst="rightBrace">
            <a:avLst>
              <a:gd name="adj1" fmla="val 57273"/>
              <a:gd name="adj2" fmla="val 50000"/>
            </a:avLst>
          </a:prstGeom>
          <a:ln w="28575">
            <a:solidFill>
              <a:srgbClr val="FF0000"/>
            </a:solid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CA"/>
          </a:p>
        </p:txBody>
      </p:sp>
      <p:sp>
        <p:nvSpPr>
          <p:cNvPr id="95" name="TextBox 94"/>
          <p:cNvSpPr txBox="1"/>
          <p:nvPr/>
        </p:nvSpPr>
        <p:spPr>
          <a:xfrm>
            <a:off x="173038" y="4965700"/>
            <a:ext cx="2941637" cy="677863"/>
          </a:xfrm>
          <a:prstGeom prst="rect">
            <a:avLst/>
          </a:prstGeom>
          <a:noFill/>
        </p:spPr>
        <p:txBody>
          <a:bodyPr wrap="none">
            <a:spAutoFit/>
          </a:bodyPr>
          <a:lstStyle/>
          <a:p>
            <a:pPr>
              <a:defRPr/>
            </a:pPr>
            <a:r>
              <a:rPr lang="en-CA" sz="1900" dirty="0">
                <a:solidFill>
                  <a:srgbClr val="FF0000"/>
                </a:solidFill>
                <a:latin typeface="+mj-lt"/>
              </a:rPr>
              <a:t>A marble would then be </a:t>
            </a:r>
          </a:p>
          <a:p>
            <a:pPr>
              <a:defRPr/>
            </a:pPr>
            <a:r>
              <a:rPr lang="en-CA" sz="1900" dirty="0">
                <a:solidFill>
                  <a:srgbClr val="FF0000"/>
                </a:solidFill>
                <a:latin typeface="+mj-lt"/>
              </a:rPr>
              <a:t>chosen from the 2</a:t>
            </a:r>
            <a:r>
              <a:rPr lang="en-CA" sz="1900" baseline="30000" dirty="0">
                <a:solidFill>
                  <a:srgbClr val="FF0000"/>
                </a:solidFill>
                <a:latin typeface="+mj-lt"/>
              </a:rPr>
              <a:t>nd</a:t>
            </a:r>
            <a:r>
              <a:rPr lang="en-CA" sz="1900" dirty="0">
                <a:solidFill>
                  <a:srgbClr val="FF0000"/>
                </a:solidFill>
                <a:latin typeface="+mj-lt"/>
              </a:rPr>
              <a:t> jar</a:t>
            </a:r>
          </a:p>
        </p:txBody>
      </p:sp>
      <p:sp>
        <p:nvSpPr>
          <p:cNvPr id="5" name="Oval 4"/>
          <p:cNvSpPr/>
          <p:nvPr/>
        </p:nvSpPr>
        <p:spPr>
          <a:xfrm>
            <a:off x="314325" y="2420938"/>
            <a:ext cx="215900" cy="215900"/>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CA"/>
          </a:p>
        </p:txBody>
      </p:sp>
      <p:sp>
        <p:nvSpPr>
          <p:cNvPr id="105" name="Oval 104"/>
          <p:cNvSpPr/>
          <p:nvPr/>
        </p:nvSpPr>
        <p:spPr>
          <a:xfrm>
            <a:off x="285750" y="2427288"/>
            <a:ext cx="215900" cy="215900"/>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CA"/>
          </a:p>
        </p:txBody>
      </p:sp>
      <p:sp>
        <p:nvSpPr>
          <p:cNvPr id="106" name="Oval 105"/>
          <p:cNvSpPr/>
          <p:nvPr/>
        </p:nvSpPr>
        <p:spPr>
          <a:xfrm>
            <a:off x="712788" y="2357438"/>
            <a:ext cx="215900" cy="215900"/>
          </a:xfrm>
          <a:prstGeom prst="ellipse">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CA"/>
          </a:p>
        </p:txBody>
      </p:sp>
      <p:sp>
        <p:nvSpPr>
          <p:cNvPr id="10" name="Oval 9"/>
          <p:cNvSpPr/>
          <p:nvPr/>
        </p:nvSpPr>
        <p:spPr>
          <a:xfrm>
            <a:off x="671513" y="2393950"/>
            <a:ext cx="215900" cy="215900"/>
          </a:xfrm>
          <a:prstGeom prst="ellipse">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CA"/>
          </a:p>
        </p:txBody>
      </p:sp>
      <p:sp>
        <p:nvSpPr>
          <p:cNvPr id="107" name="Oval 106"/>
          <p:cNvSpPr/>
          <p:nvPr/>
        </p:nvSpPr>
        <p:spPr>
          <a:xfrm>
            <a:off x="1643063" y="2427288"/>
            <a:ext cx="215900" cy="215900"/>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CA"/>
          </a:p>
        </p:txBody>
      </p:sp>
      <p:sp>
        <p:nvSpPr>
          <p:cNvPr id="108" name="Oval 107"/>
          <p:cNvSpPr/>
          <p:nvPr/>
        </p:nvSpPr>
        <p:spPr>
          <a:xfrm>
            <a:off x="2070100" y="2357438"/>
            <a:ext cx="215900" cy="215900"/>
          </a:xfrm>
          <a:prstGeom prst="ellipse">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CA"/>
          </a:p>
        </p:txBody>
      </p:sp>
      <p:sp>
        <p:nvSpPr>
          <p:cNvPr id="109" name="TextBox 108"/>
          <p:cNvSpPr txBox="1"/>
          <p:nvPr/>
        </p:nvSpPr>
        <p:spPr>
          <a:xfrm>
            <a:off x="0" y="4357688"/>
            <a:ext cx="3719513" cy="969962"/>
          </a:xfrm>
          <a:prstGeom prst="rect">
            <a:avLst/>
          </a:prstGeom>
          <a:noFill/>
        </p:spPr>
        <p:txBody>
          <a:bodyPr wrap="none">
            <a:spAutoFit/>
          </a:bodyPr>
          <a:lstStyle/>
          <a:p>
            <a:pPr>
              <a:defRPr/>
            </a:pPr>
            <a:r>
              <a:rPr lang="en-CA" sz="1900" dirty="0">
                <a:solidFill>
                  <a:srgbClr val="FF0000"/>
                </a:solidFill>
                <a:latin typeface="+mj-lt"/>
              </a:rPr>
              <a:t>The Probability of getting a red</a:t>
            </a:r>
          </a:p>
          <a:p>
            <a:pPr>
              <a:defRPr/>
            </a:pPr>
            <a:r>
              <a:rPr lang="en-CA" sz="1900" dirty="0">
                <a:solidFill>
                  <a:srgbClr val="FF0000"/>
                </a:solidFill>
                <a:latin typeface="+mj-lt"/>
              </a:rPr>
              <a:t>in the 2</a:t>
            </a:r>
            <a:r>
              <a:rPr lang="en-CA" sz="1900" baseline="30000" dirty="0">
                <a:solidFill>
                  <a:srgbClr val="FF0000"/>
                </a:solidFill>
                <a:latin typeface="+mj-lt"/>
              </a:rPr>
              <a:t>nd</a:t>
            </a:r>
            <a:r>
              <a:rPr lang="en-CA" sz="1900" dirty="0">
                <a:solidFill>
                  <a:srgbClr val="FF0000"/>
                </a:solidFill>
                <a:latin typeface="+mj-lt"/>
              </a:rPr>
              <a:t> draw would include </a:t>
            </a:r>
          </a:p>
          <a:p>
            <a:pPr>
              <a:defRPr/>
            </a:pPr>
            <a:r>
              <a:rPr lang="en-CA" sz="1900" dirty="0">
                <a:solidFill>
                  <a:srgbClr val="FF0000"/>
                </a:solidFill>
                <a:latin typeface="+mj-lt"/>
              </a:rPr>
              <a:t>all these cases:</a:t>
            </a:r>
          </a:p>
        </p:txBody>
      </p:sp>
      <p:graphicFrame>
        <p:nvGraphicFramePr>
          <p:cNvPr id="110" name="Object 2"/>
          <p:cNvGraphicFramePr>
            <a:graphicFrameLocks noChangeAspect="1"/>
          </p:cNvGraphicFramePr>
          <p:nvPr/>
        </p:nvGraphicFramePr>
        <p:xfrm>
          <a:off x="214313" y="5492750"/>
          <a:ext cx="1052512" cy="436563"/>
        </p:xfrm>
        <a:graphic>
          <a:graphicData uri="http://schemas.openxmlformats.org/presentationml/2006/ole">
            <mc:AlternateContent xmlns:mc="http://schemas.openxmlformats.org/markup-compatibility/2006">
              <mc:Choice xmlns:v="urn:schemas-microsoft-com:vml" Requires="v">
                <p:oleObj spid="_x0000_s10280" name="Equation" r:id="rId73" imgW="622080" imgH="253800" progId="Equation.DSMT4">
                  <p:embed/>
                </p:oleObj>
              </mc:Choice>
              <mc:Fallback>
                <p:oleObj name="Equation" r:id="rId73" imgW="622080" imgH="253800" progId="Equation.DSMT4">
                  <p:embed/>
                  <p:pic>
                    <p:nvPicPr>
                      <p:cNvPr id="110" name="Object 2"/>
                      <p:cNvPicPr>
                        <a:picLocks noChangeAspect="1" noChangeArrowheads="1"/>
                      </p:cNvPicPr>
                      <p:nvPr/>
                    </p:nvPicPr>
                    <p:blipFill>
                      <a:blip r:embed="rId74">
                        <a:extLst>
                          <a:ext uri="{28A0092B-C50C-407E-A947-70E740481C1C}">
                            <a14:useLocalDpi xmlns:a14="http://schemas.microsoft.com/office/drawing/2010/main" val="0"/>
                          </a:ext>
                        </a:extLst>
                      </a:blip>
                      <a:srcRect/>
                      <a:stretch>
                        <a:fillRect/>
                      </a:stretch>
                    </p:blipFill>
                    <p:spPr bwMode="auto">
                      <a:xfrm>
                        <a:off x="214313" y="5492750"/>
                        <a:ext cx="1052512" cy="43656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11" name="Object 2"/>
          <p:cNvGraphicFramePr>
            <a:graphicFrameLocks noChangeAspect="1"/>
          </p:cNvGraphicFramePr>
          <p:nvPr/>
        </p:nvGraphicFramePr>
        <p:xfrm>
          <a:off x="1266825" y="5400675"/>
          <a:ext cx="1804988" cy="742950"/>
        </p:xfrm>
        <a:graphic>
          <a:graphicData uri="http://schemas.openxmlformats.org/presentationml/2006/ole">
            <mc:AlternateContent xmlns:mc="http://schemas.openxmlformats.org/markup-compatibility/2006">
              <mc:Choice xmlns:v="urn:schemas-microsoft-com:vml" Requires="v">
                <p:oleObj spid="_x0000_s10281" name="Equation" r:id="rId75" imgW="1066680" imgH="431640" progId="Equation.DSMT4">
                  <p:embed/>
                </p:oleObj>
              </mc:Choice>
              <mc:Fallback>
                <p:oleObj name="Equation" r:id="rId75" imgW="1066680" imgH="431640" progId="Equation.DSMT4">
                  <p:embed/>
                  <p:pic>
                    <p:nvPicPr>
                      <p:cNvPr id="111" name="Object 2"/>
                      <p:cNvPicPr>
                        <a:picLocks noChangeAspect="1" noChangeArrowheads="1"/>
                      </p:cNvPicPr>
                      <p:nvPr/>
                    </p:nvPicPr>
                    <p:blipFill>
                      <a:blip r:embed="rId76">
                        <a:extLst>
                          <a:ext uri="{28A0092B-C50C-407E-A947-70E740481C1C}">
                            <a14:useLocalDpi xmlns:a14="http://schemas.microsoft.com/office/drawing/2010/main" val="0"/>
                          </a:ext>
                        </a:extLst>
                      </a:blip>
                      <a:srcRect/>
                      <a:stretch>
                        <a:fillRect/>
                      </a:stretch>
                    </p:blipFill>
                    <p:spPr bwMode="auto">
                      <a:xfrm>
                        <a:off x="1266825" y="5400675"/>
                        <a:ext cx="1804988" cy="7429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12" name="Object 2"/>
          <p:cNvGraphicFramePr>
            <a:graphicFrameLocks noChangeAspect="1"/>
          </p:cNvGraphicFramePr>
          <p:nvPr/>
        </p:nvGraphicFramePr>
        <p:xfrm>
          <a:off x="3052763" y="5416550"/>
          <a:ext cx="1804987" cy="742950"/>
        </p:xfrm>
        <a:graphic>
          <a:graphicData uri="http://schemas.openxmlformats.org/presentationml/2006/ole">
            <mc:AlternateContent xmlns:mc="http://schemas.openxmlformats.org/markup-compatibility/2006">
              <mc:Choice xmlns:v="urn:schemas-microsoft-com:vml" Requires="v">
                <p:oleObj spid="_x0000_s10282" name="Equation" r:id="rId77" imgW="1066680" imgH="431640" progId="Equation.DSMT4">
                  <p:embed/>
                </p:oleObj>
              </mc:Choice>
              <mc:Fallback>
                <p:oleObj name="Equation" r:id="rId77" imgW="1066680" imgH="431640" progId="Equation.DSMT4">
                  <p:embed/>
                  <p:pic>
                    <p:nvPicPr>
                      <p:cNvPr id="112" name="Object 2"/>
                      <p:cNvPicPr>
                        <a:picLocks noChangeAspect="1" noChangeArrowheads="1"/>
                      </p:cNvPicPr>
                      <p:nvPr/>
                    </p:nvPicPr>
                    <p:blipFill>
                      <a:blip r:embed="rId78">
                        <a:extLst>
                          <a:ext uri="{28A0092B-C50C-407E-A947-70E740481C1C}">
                            <a14:useLocalDpi xmlns:a14="http://schemas.microsoft.com/office/drawing/2010/main" val="0"/>
                          </a:ext>
                        </a:extLst>
                      </a:blip>
                      <a:srcRect/>
                      <a:stretch>
                        <a:fillRect/>
                      </a:stretch>
                    </p:blipFill>
                    <p:spPr bwMode="auto">
                      <a:xfrm>
                        <a:off x="3052763" y="5416550"/>
                        <a:ext cx="1804987" cy="7429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13" name="Object 2"/>
          <p:cNvGraphicFramePr>
            <a:graphicFrameLocks noChangeAspect="1"/>
          </p:cNvGraphicFramePr>
          <p:nvPr/>
        </p:nvGraphicFramePr>
        <p:xfrm>
          <a:off x="4852988" y="5405438"/>
          <a:ext cx="1719262" cy="742950"/>
        </p:xfrm>
        <a:graphic>
          <a:graphicData uri="http://schemas.openxmlformats.org/presentationml/2006/ole">
            <mc:AlternateContent xmlns:mc="http://schemas.openxmlformats.org/markup-compatibility/2006">
              <mc:Choice xmlns:v="urn:schemas-microsoft-com:vml" Requires="v">
                <p:oleObj spid="_x0000_s10283" name="Equation" r:id="rId79" imgW="1015920" imgH="431640" progId="Equation.DSMT4">
                  <p:embed/>
                </p:oleObj>
              </mc:Choice>
              <mc:Fallback>
                <p:oleObj name="Equation" r:id="rId79" imgW="1015920" imgH="431640" progId="Equation.DSMT4">
                  <p:embed/>
                  <p:pic>
                    <p:nvPicPr>
                      <p:cNvPr id="113" name="Object 2"/>
                      <p:cNvPicPr>
                        <a:picLocks noChangeAspect="1" noChangeArrowheads="1"/>
                      </p:cNvPicPr>
                      <p:nvPr/>
                    </p:nvPicPr>
                    <p:blipFill>
                      <a:blip r:embed="rId80">
                        <a:extLst>
                          <a:ext uri="{28A0092B-C50C-407E-A947-70E740481C1C}">
                            <a14:useLocalDpi xmlns:a14="http://schemas.microsoft.com/office/drawing/2010/main" val="0"/>
                          </a:ext>
                        </a:extLst>
                      </a:blip>
                      <a:srcRect/>
                      <a:stretch>
                        <a:fillRect/>
                      </a:stretch>
                    </p:blipFill>
                    <p:spPr bwMode="auto">
                      <a:xfrm>
                        <a:off x="4852988" y="5405438"/>
                        <a:ext cx="1719262" cy="7429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15" name="Object 2"/>
          <p:cNvGraphicFramePr>
            <a:graphicFrameLocks noChangeAspect="1"/>
          </p:cNvGraphicFramePr>
          <p:nvPr/>
        </p:nvGraphicFramePr>
        <p:xfrm>
          <a:off x="6572250" y="5391150"/>
          <a:ext cx="1504950" cy="742950"/>
        </p:xfrm>
        <a:graphic>
          <a:graphicData uri="http://schemas.openxmlformats.org/presentationml/2006/ole">
            <mc:AlternateContent xmlns:mc="http://schemas.openxmlformats.org/markup-compatibility/2006">
              <mc:Choice xmlns:v="urn:schemas-microsoft-com:vml" Requires="v">
                <p:oleObj spid="_x0000_s10284" name="Equation" r:id="rId81" imgW="888840" imgH="431640" progId="Equation.DSMT4">
                  <p:embed/>
                </p:oleObj>
              </mc:Choice>
              <mc:Fallback>
                <p:oleObj name="Equation" r:id="rId81" imgW="888840" imgH="431640" progId="Equation.DSMT4">
                  <p:embed/>
                  <p:pic>
                    <p:nvPicPr>
                      <p:cNvPr id="115" name="Object 2"/>
                      <p:cNvPicPr>
                        <a:picLocks noChangeAspect="1" noChangeArrowheads="1"/>
                      </p:cNvPicPr>
                      <p:nvPr/>
                    </p:nvPicPr>
                    <p:blipFill>
                      <a:blip r:embed="rId82">
                        <a:extLst>
                          <a:ext uri="{28A0092B-C50C-407E-A947-70E740481C1C}">
                            <a14:useLocalDpi xmlns:a14="http://schemas.microsoft.com/office/drawing/2010/main" val="0"/>
                          </a:ext>
                        </a:extLst>
                      </a:blip>
                      <a:srcRect/>
                      <a:stretch>
                        <a:fillRect/>
                      </a:stretch>
                    </p:blipFill>
                    <p:spPr bwMode="auto">
                      <a:xfrm>
                        <a:off x="6572250" y="5391150"/>
                        <a:ext cx="1504950" cy="7429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16" name="Object 2"/>
          <p:cNvGraphicFramePr>
            <a:graphicFrameLocks noChangeAspect="1"/>
          </p:cNvGraphicFramePr>
          <p:nvPr/>
        </p:nvGraphicFramePr>
        <p:xfrm>
          <a:off x="1363663" y="6191250"/>
          <a:ext cx="1636712" cy="381000"/>
        </p:xfrm>
        <a:graphic>
          <a:graphicData uri="http://schemas.openxmlformats.org/presentationml/2006/ole">
            <mc:AlternateContent xmlns:mc="http://schemas.openxmlformats.org/markup-compatibility/2006">
              <mc:Choice xmlns:v="urn:schemas-microsoft-com:vml" Requires="v">
                <p:oleObj spid="_x0000_s10285" name="Equation" r:id="rId83" imgW="774360" imgH="177480" progId="Equation.DSMT4">
                  <p:embed/>
                </p:oleObj>
              </mc:Choice>
              <mc:Fallback>
                <p:oleObj name="Equation" r:id="rId83" imgW="774360" imgH="177480" progId="Equation.DSMT4">
                  <p:embed/>
                  <p:pic>
                    <p:nvPicPr>
                      <p:cNvPr id="116" name="Object 2"/>
                      <p:cNvPicPr>
                        <a:picLocks noChangeAspect="1" noChangeArrowheads="1"/>
                      </p:cNvPicPr>
                      <p:nvPr/>
                    </p:nvPicPr>
                    <p:blipFill>
                      <a:blip r:embed="rId84">
                        <a:extLst>
                          <a:ext uri="{28A0092B-C50C-407E-A947-70E740481C1C}">
                            <a14:useLocalDpi xmlns:a14="http://schemas.microsoft.com/office/drawing/2010/main" val="0"/>
                          </a:ext>
                        </a:extLst>
                      </a:blip>
                      <a:srcRect/>
                      <a:stretch>
                        <a:fillRect/>
                      </a:stretch>
                    </p:blipFill>
                    <p:spPr bwMode="auto">
                      <a:xfrm>
                        <a:off x="1363663" y="6191250"/>
                        <a:ext cx="1636712" cy="381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17" name="Object 2"/>
          <p:cNvGraphicFramePr>
            <a:graphicFrameLocks noChangeAspect="1"/>
          </p:cNvGraphicFramePr>
          <p:nvPr/>
        </p:nvGraphicFramePr>
        <p:xfrm>
          <a:off x="3079750" y="6215063"/>
          <a:ext cx="1206500" cy="381000"/>
        </p:xfrm>
        <a:graphic>
          <a:graphicData uri="http://schemas.openxmlformats.org/presentationml/2006/ole">
            <mc:AlternateContent xmlns:mc="http://schemas.openxmlformats.org/markup-compatibility/2006">
              <mc:Choice xmlns:v="urn:schemas-microsoft-com:vml" Requires="v">
                <p:oleObj spid="_x0000_s10286" name="Equation" r:id="rId85" imgW="571320" imgH="177480" progId="Equation.DSMT4">
                  <p:embed/>
                </p:oleObj>
              </mc:Choice>
              <mc:Fallback>
                <p:oleObj name="Equation" r:id="rId85" imgW="571320" imgH="177480" progId="Equation.DSMT4">
                  <p:embed/>
                  <p:pic>
                    <p:nvPicPr>
                      <p:cNvPr id="117" name="Object 2"/>
                      <p:cNvPicPr>
                        <a:picLocks noChangeAspect="1" noChangeArrowheads="1"/>
                      </p:cNvPicPr>
                      <p:nvPr/>
                    </p:nvPicPr>
                    <p:blipFill>
                      <a:blip r:embed="rId86">
                        <a:extLst>
                          <a:ext uri="{28A0092B-C50C-407E-A947-70E740481C1C}">
                            <a14:useLocalDpi xmlns:a14="http://schemas.microsoft.com/office/drawing/2010/main" val="0"/>
                          </a:ext>
                        </a:extLst>
                      </a:blip>
                      <a:srcRect/>
                      <a:stretch>
                        <a:fillRect/>
                      </a:stretch>
                    </p:blipFill>
                    <p:spPr bwMode="auto">
                      <a:xfrm>
                        <a:off x="3079750" y="6215063"/>
                        <a:ext cx="1206500" cy="381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18" name="Object 2"/>
          <p:cNvGraphicFramePr>
            <a:graphicFrameLocks noChangeAspect="1"/>
          </p:cNvGraphicFramePr>
          <p:nvPr/>
        </p:nvGraphicFramePr>
        <p:xfrm>
          <a:off x="4579938" y="6215063"/>
          <a:ext cx="1849437" cy="381000"/>
        </p:xfrm>
        <a:graphic>
          <a:graphicData uri="http://schemas.openxmlformats.org/presentationml/2006/ole">
            <mc:AlternateContent xmlns:mc="http://schemas.openxmlformats.org/markup-compatibility/2006">
              <mc:Choice xmlns:v="urn:schemas-microsoft-com:vml" Requires="v">
                <p:oleObj spid="_x0000_s10287" name="Equation" r:id="rId87" imgW="876240" imgH="177480" progId="Equation.DSMT4">
                  <p:embed/>
                </p:oleObj>
              </mc:Choice>
              <mc:Fallback>
                <p:oleObj name="Equation" r:id="rId87" imgW="876240" imgH="177480" progId="Equation.DSMT4">
                  <p:embed/>
                  <p:pic>
                    <p:nvPicPr>
                      <p:cNvPr id="118" name="Object 2"/>
                      <p:cNvPicPr>
                        <a:picLocks noChangeAspect="1" noChangeArrowheads="1"/>
                      </p:cNvPicPr>
                      <p:nvPr/>
                    </p:nvPicPr>
                    <p:blipFill>
                      <a:blip r:embed="rId88">
                        <a:extLst>
                          <a:ext uri="{28A0092B-C50C-407E-A947-70E740481C1C}">
                            <a14:useLocalDpi xmlns:a14="http://schemas.microsoft.com/office/drawing/2010/main" val="0"/>
                          </a:ext>
                        </a:extLst>
                      </a:blip>
                      <a:srcRect/>
                      <a:stretch>
                        <a:fillRect/>
                      </a:stretch>
                    </p:blipFill>
                    <p:spPr bwMode="auto">
                      <a:xfrm>
                        <a:off x="4579938" y="6215063"/>
                        <a:ext cx="1849437" cy="381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19" name="Object 2"/>
          <p:cNvGraphicFramePr>
            <a:graphicFrameLocks noChangeAspect="1"/>
          </p:cNvGraphicFramePr>
          <p:nvPr/>
        </p:nvGraphicFramePr>
        <p:xfrm>
          <a:off x="6526213" y="6215063"/>
          <a:ext cx="1474787" cy="381000"/>
        </p:xfrm>
        <a:graphic>
          <a:graphicData uri="http://schemas.openxmlformats.org/presentationml/2006/ole">
            <mc:AlternateContent xmlns:mc="http://schemas.openxmlformats.org/markup-compatibility/2006">
              <mc:Choice xmlns:v="urn:schemas-microsoft-com:vml" Requires="v">
                <p:oleObj spid="_x0000_s10288" name="Equation" r:id="rId89" imgW="698400" imgH="177480" progId="Equation.DSMT4">
                  <p:embed/>
                </p:oleObj>
              </mc:Choice>
              <mc:Fallback>
                <p:oleObj name="Equation" r:id="rId89" imgW="698400" imgH="177480" progId="Equation.DSMT4">
                  <p:embed/>
                  <p:pic>
                    <p:nvPicPr>
                      <p:cNvPr id="119" name="Object 2"/>
                      <p:cNvPicPr>
                        <a:picLocks noChangeAspect="1" noChangeArrowheads="1"/>
                      </p:cNvPicPr>
                      <p:nvPr/>
                    </p:nvPicPr>
                    <p:blipFill>
                      <a:blip r:embed="rId90">
                        <a:extLst>
                          <a:ext uri="{28A0092B-C50C-407E-A947-70E740481C1C}">
                            <a14:useLocalDpi xmlns:a14="http://schemas.microsoft.com/office/drawing/2010/main" val="0"/>
                          </a:ext>
                        </a:extLst>
                      </a:blip>
                      <a:srcRect/>
                      <a:stretch>
                        <a:fillRect/>
                      </a:stretch>
                    </p:blipFill>
                    <p:spPr bwMode="auto">
                      <a:xfrm>
                        <a:off x="6526213" y="6215063"/>
                        <a:ext cx="1474787" cy="381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20" name="Object 2"/>
          <p:cNvGraphicFramePr>
            <a:graphicFrameLocks noChangeAspect="1"/>
          </p:cNvGraphicFramePr>
          <p:nvPr/>
        </p:nvGraphicFramePr>
        <p:xfrm>
          <a:off x="1355725" y="6156325"/>
          <a:ext cx="1866900" cy="509588"/>
        </p:xfrm>
        <a:graphic>
          <a:graphicData uri="http://schemas.openxmlformats.org/presentationml/2006/ole">
            <mc:AlternateContent xmlns:mc="http://schemas.openxmlformats.org/markup-compatibility/2006">
              <mc:Choice xmlns:v="urn:schemas-microsoft-com:vml" Requires="v">
                <p:oleObj spid="_x0000_s10289" name="Equation" r:id="rId91" imgW="660240" imgH="177480" progId="Equation.DSMT4">
                  <p:embed/>
                </p:oleObj>
              </mc:Choice>
              <mc:Fallback>
                <p:oleObj name="Equation" r:id="rId91" imgW="660240" imgH="177480" progId="Equation.DSMT4">
                  <p:embed/>
                  <p:pic>
                    <p:nvPicPr>
                      <p:cNvPr id="120" name="Object 2"/>
                      <p:cNvPicPr>
                        <a:picLocks noChangeAspect="1" noChangeArrowheads="1"/>
                      </p:cNvPicPr>
                      <p:nvPr/>
                    </p:nvPicPr>
                    <p:blipFill>
                      <a:blip r:embed="rId92">
                        <a:extLst>
                          <a:ext uri="{28A0092B-C50C-407E-A947-70E740481C1C}">
                            <a14:useLocalDpi xmlns:a14="http://schemas.microsoft.com/office/drawing/2010/main" val="0"/>
                          </a:ext>
                        </a:extLst>
                      </a:blip>
                      <a:srcRect/>
                      <a:stretch>
                        <a:fillRect/>
                      </a:stretch>
                    </p:blipFill>
                    <p:spPr bwMode="auto">
                      <a:xfrm>
                        <a:off x="1355725" y="6156325"/>
                        <a:ext cx="1866900" cy="50958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98" name="Rectangle 97"/>
          <p:cNvSpPr/>
          <p:nvPr/>
        </p:nvSpPr>
        <p:spPr>
          <a:xfrm>
            <a:off x="0" y="1857375"/>
            <a:ext cx="1500188" cy="17145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CA"/>
          </a:p>
        </p:txBody>
      </p:sp>
      <p:sp>
        <p:nvSpPr>
          <p:cNvPr id="99" name="Rectangle 98"/>
          <p:cNvSpPr/>
          <p:nvPr/>
        </p:nvSpPr>
        <p:spPr>
          <a:xfrm>
            <a:off x="0" y="1857375"/>
            <a:ext cx="1500188" cy="17145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CA"/>
          </a:p>
        </p:txBody>
      </p:sp>
      <p:sp>
        <p:nvSpPr>
          <p:cNvPr id="100" name="Rectangle 99"/>
          <p:cNvSpPr/>
          <p:nvPr/>
        </p:nvSpPr>
        <p:spPr>
          <a:xfrm>
            <a:off x="1558925" y="1857375"/>
            <a:ext cx="1500188" cy="17145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CA"/>
          </a:p>
        </p:txBody>
      </p:sp>
      <p:sp>
        <p:nvSpPr>
          <p:cNvPr id="101" name="Rectangle 100"/>
          <p:cNvSpPr/>
          <p:nvPr/>
        </p:nvSpPr>
        <p:spPr>
          <a:xfrm>
            <a:off x="1558925" y="1830388"/>
            <a:ext cx="1500188" cy="17145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CA"/>
          </a:p>
        </p:txBody>
      </p:sp>
      <p:graphicFrame>
        <p:nvGraphicFramePr>
          <p:cNvPr id="102" name="Object 2"/>
          <p:cNvGraphicFramePr>
            <a:graphicFrameLocks noChangeAspect="1"/>
          </p:cNvGraphicFramePr>
          <p:nvPr/>
        </p:nvGraphicFramePr>
        <p:xfrm>
          <a:off x="3116263" y="6146800"/>
          <a:ext cx="1795462" cy="509588"/>
        </p:xfrm>
        <a:graphic>
          <a:graphicData uri="http://schemas.openxmlformats.org/presentationml/2006/ole">
            <mc:AlternateContent xmlns:mc="http://schemas.openxmlformats.org/markup-compatibility/2006">
              <mc:Choice xmlns:v="urn:schemas-microsoft-com:vml" Requires="v">
                <p:oleObj spid="_x0000_s10290" name="Equation" r:id="rId93" imgW="634680" imgH="177480" progId="Equation.DSMT4">
                  <p:embed/>
                </p:oleObj>
              </mc:Choice>
              <mc:Fallback>
                <p:oleObj name="Equation" r:id="rId93" imgW="634680" imgH="177480" progId="Equation.DSMT4">
                  <p:embed/>
                  <p:pic>
                    <p:nvPicPr>
                      <p:cNvPr id="102" name="Object 2"/>
                      <p:cNvPicPr>
                        <a:picLocks noChangeAspect="1" noChangeArrowheads="1"/>
                      </p:cNvPicPr>
                      <p:nvPr/>
                    </p:nvPicPr>
                    <p:blipFill>
                      <a:blip r:embed="rId94">
                        <a:extLst>
                          <a:ext uri="{28A0092B-C50C-407E-A947-70E740481C1C}">
                            <a14:useLocalDpi xmlns:a14="http://schemas.microsoft.com/office/drawing/2010/main" val="0"/>
                          </a:ext>
                        </a:extLst>
                      </a:blip>
                      <a:srcRect/>
                      <a:stretch>
                        <a:fillRect/>
                      </a:stretch>
                    </p:blipFill>
                    <p:spPr bwMode="auto">
                      <a:xfrm>
                        <a:off x="3116263" y="6146800"/>
                        <a:ext cx="1795462" cy="50958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9319" name="Text Box 5"/>
          <p:cNvSpPr txBox="1">
            <a:spLocks noChangeArrowheads="1"/>
          </p:cNvSpPr>
          <p:nvPr/>
        </p:nvSpPr>
        <p:spPr bwMode="auto">
          <a:xfrm>
            <a:off x="5084763" y="6613525"/>
            <a:ext cx="4059237" cy="244475"/>
          </a:xfrm>
          <a:prstGeom prst="rect">
            <a:avLst/>
          </a:prstGeom>
          <a:noFill/>
          <a:ln w="9525">
            <a:noFill/>
            <a:miter lim="800000"/>
            <a:headEnd/>
            <a:tailEnd/>
          </a:ln>
        </p:spPr>
        <p:txBody>
          <a:bodyPr wrap="none">
            <a:spAutoFit/>
          </a:bodyPr>
          <a:lstStyle/>
          <a:p>
            <a:r>
              <a:rPr lang="en-US" sz="1000"/>
              <a:t>© Copyright all rights reserved to Homework depot: </a:t>
            </a:r>
            <a:r>
              <a:rPr lang="en-US" sz="1000">
                <a:hlinkClick r:id="rId95"/>
              </a:rPr>
              <a:t>www.BCMath.ca</a:t>
            </a:r>
            <a:r>
              <a:rPr lang="en-US" sz="1000"/>
              <a:t>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7"/>
                                        </p:tgtEl>
                                        <p:attrNameLst>
                                          <p:attrName>style.visibility</p:attrName>
                                        </p:attrNameLst>
                                      </p:cBhvr>
                                      <p:to>
                                        <p:strVal val="visible"/>
                                      </p:to>
                                    </p:set>
                                    <p:animEffect transition="in" filter="blinds(horizontal)">
                                      <p:cBhvr>
                                        <p:cTn id="7" dur="500"/>
                                        <p:tgtEl>
                                          <p:spTgt spid="27"/>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nodeType="clickEffect">
                                  <p:stCondLst>
                                    <p:cond delay="0"/>
                                  </p:stCondLst>
                                  <p:childTnLst>
                                    <p:set>
                                      <p:cBhvr>
                                        <p:cTn id="11" dur="1" fill="hold">
                                          <p:stCondLst>
                                            <p:cond delay="0"/>
                                          </p:stCondLst>
                                        </p:cTn>
                                        <p:tgtEl>
                                          <p:spTgt spid="28"/>
                                        </p:tgtEl>
                                        <p:attrNameLst>
                                          <p:attrName>style.visibility</p:attrName>
                                        </p:attrNameLst>
                                      </p:cBhvr>
                                      <p:to>
                                        <p:strVal val="visible"/>
                                      </p:to>
                                    </p:set>
                                    <p:animEffect transition="in" filter="wipe(up)">
                                      <p:cBhvr>
                                        <p:cTn id="12" dur="500"/>
                                        <p:tgtEl>
                                          <p:spTgt spid="28"/>
                                        </p:tgtEl>
                                      </p:cBhvr>
                                    </p:animEffect>
                                  </p:childTnLst>
                                </p:cTn>
                              </p:par>
                              <p:par>
                                <p:cTn id="13" presetID="22" presetClass="entr" presetSubtype="1" fill="hold" nodeType="withEffect">
                                  <p:stCondLst>
                                    <p:cond delay="0"/>
                                  </p:stCondLst>
                                  <p:childTnLst>
                                    <p:set>
                                      <p:cBhvr>
                                        <p:cTn id="14" dur="1" fill="hold">
                                          <p:stCondLst>
                                            <p:cond delay="0"/>
                                          </p:stCondLst>
                                        </p:cTn>
                                        <p:tgtEl>
                                          <p:spTgt spid="29"/>
                                        </p:tgtEl>
                                        <p:attrNameLst>
                                          <p:attrName>style.visibility</p:attrName>
                                        </p:attrNameLst>
                                      </p:cBhvr>
                                      <p:to>
                                        <p:strVal val="visible"/>
                                      </p:to>
                                    </p:set>
                                    <p:animEffect transition="in" filter="wipe(up)">
                                      <p:cBhvr>
                                        <p:cTn id="15" dur="500"/>
                                        <p:tgtEl>
                                          <p:spTgt spid="29"/>
                                        </p:tgtEl>
                                      </p:cBhvr>
                                    </p:animEffect>
                                  </p:childTnLst>
                                </p:cTn>
                              </p:par>
                            </p:childTnLst>
                          </p:cTn>
                        </p:par>
                      </p:childTnLst>
                    </p:cTn>
                  </p:par>
                  <p:par>
                    <p:cTn id="16" fill="hold">
                      <p:stCondLst>
                        <p:cond delay="indefinite"/>
                      </p:stCondLst>
                      <p:childTnLst>
                        <p:par>
                          <p:cTn id="17" fill="hold">
                            <p:stCondLst>
                              <p:cond delay="0"/>
                            </p:stCondLst>
                            <p:childTnLst>
                              <p:par>
                                <p:cTn id="18" presetID="3" presetClass="entr" presetSubtype="10" fill="hold" nodeType="clickEffect">
                                  <p:stCondLst>
                                    <p:cond delay="0"/>
                                  </p:stCondLst>
                                  <p:childTnLst>
                                    <p:set>
                                      <p:cBhvr>
                                        <p:cTn id="19" dur="1" fill="hold">
                                          <p:stCondLst>
                                            <p:cond delay="0"/>
                                          </p:stCondLst>
                                        </p:cTn>
                                        <p:tgtEl>
                                          <p:spTgt spid="30"/>
                                        </p:tgtEl>
                                        <p:attrNameLst>
                                          <p:attrName>style.visibility</p:attrName>
                                        </p:attrNameLst>
                                      </p:cBhvr>
                                      <p:to>
                                        <p:strVal val="visible"/>
                                      </p:to>
                                    </p:set>
                                    <p:animEffect transition="in" filter="blinds(horizontal)">
                                      <p:cBhvr>
                                        <p:cTn id="20" dur="500"/>
                                        <p:tgtEl>
                                          <p:spTgt spid="30"/>
                                        </p:tgtEl>
                                      </p:cBhvr>
                                    </p:animEffect>
                                  </p:childTnLst>
                                </p:cTn>
                              </p:par>
                              <p:par>
                                <p:cTn id="21" presetID="3" presetClass="entr" presetSubtype="10" fill="hold" nodeType="withEffect">
                                  <p:stCondLst>
                                    <p:cond delay="0"/>
                                  </p:stCondLst>
                                  <p:childTnLst>
                                    <p:set>
                                      <p:cBhvr>
                                        <p:cTn id="22" dur="1" fill="hold">
                                          <p:stCondLst>
                                            <p:cond delay="0"/>
                                          </p:stCondLst>
                                        </p:cTn>
                                        <p:tgtEl>
                                          <p:spTgt spid="31"/>
                                        </p:tgtEl>
                                        <p:attrNameLst>
                                          <p:attrName>style.visibility</p:attrName>
                                        </p:attrNameLst>
                                      </p:cBhvr>
                                      <p:to>
                                        <p:strVal val="visible"/>
                                      </p:to>
                                    </p:set>
                                    <p:animEffect transition="in" filter="blinds(horizontal)">
                                      <p:cBhvr>
                                        <p:cTn id="23" dur="500"/>
                                        <p:tgtEl>
                                          <p:spTgt spid="31"/>
                                        </p:tgtEl>
                                      </p:cBhvr>
                                    </p:animEffect>
                                  </p:childTnLst>
                                </p:cTn>
                              </p:par>
                            </p:childTnLst>
                          </p:cTn>
                        </p:par>
                      </p:childTnLst>
                    </p:cTn>
                  </p:par>
                  <p:par>
                    <p:cTn id="24" fill="hold">
                      <p:stCondLst>
                        <p:cond delay="indefinite"/>
                      </p:stCondLst>
                      <p:childTnLst>
                        <p:par>
                          <p:cTn id="25" fill="hold">
                            <p:stCondLst>
                              <p:cond delay="0"/>
                            </p:stCondLst>
                            <p:childTnLst>
                              <p:par>
                                <p:cTn id="26" presetID="3" presetClass="entr" presetSubtype="10" fill="hold" nodeType="clickEffect">
                                  <p:stCondLst>
                                    <p:cond delay="0"/>
                                  </p:stCondLst>
                                  <p:childTnLst>
                                    <p:set>
                                      <p:cBhvr>
                                        <p:cTn id="27" dur="1" fill="hold">
                                          <p:stCondLst>
                                            <p:cond delay="0"/>
                                          </p:stCondLst>
                                        </p:cTn>
                                        <p:tgtEl>
                                          <p:spTgt spid="32"/>
                                        </p:tgtEl>
                                        <p:attrNameLst>
                                          <p:attrName>style.visibility</p:attrName>
                                        </p:attrNameLst>
                                      </p:cBhvr>
                                      <p:to>
                                        <p:strVal val="visible"/>
                                      </p:to>
                                    </p:set>
                                    <p:animEffect transition="in" filter="blinds(horizontal)">
                                      <p:cBhvr>
                                        <p:cTn id="28" dur="500"/>
                                        <p:tgtEl>
                                          <p:spTgt spid="32"/>
                                        </p:tgtEl>
                                      </p:cBhvr>
                                    </p:animEffect>
                                  </p:childTnLst>
                                </p:cTn>
                              </p:par>
                            </p:childTnLst>
                          </p:cTn>
                        </p:par>
                      </p:childTnLst>
                    </p:cTn>
                  </p:par>
                  <p:par>
                    <p:cTn id="29" fill="hold">
                      <p:stCondLst>
                        <p:cond delay="indefinite"/>
                      </p:stCondLst>
                      <p:childTnLst>
                        <p:par>
                          <p:cTn id="30" fill="hold">
                            <p:stCondLst>
                              <p:cond delay="0"/>
                            </p:stCondLst>
                            <p:childTnLst>
                              <p:par>
                                <p:cTn id="31" presetID="3" presetClass="entr" presetSubtype="10" fill="hold" nodeType="clickEffect">
                                  <p:stCondLst>
                                    <p:cond delay="0"/>
                                  </p:stCondLst>
                                  <p:childTnLst>
                                    <p:set>
                                      <p:cBhvr>
                                        <p:cTn id="32" dur="1" fill="hold">
                                          <p:stCondLst>
                                            <p:cond delay="0"/>
                                          </p:stCondLst>
                                        </p:cTn>
                                        <p:tgtEl>
                                          <p:spTgt spid="33"/>
                                        </p:tgtEl>
                                        <p:attrNameLst>
                                          <p:attrName>style.visibility</p:attrName>
                                        </p:attrNameLst>
                                      </p:cBhvr>
                                      <p:to>
                                        <p:strVal val="visible"/>
                                      </p:to>
                                    </p:set>
                                    <p:animEffect transition="in" filter="blinds(horizontal)">
                                      <p:cBhvr>
                                        <p:cTn id="33" dur="500"/>
                                        <p:tgtEl>
                                          <p:spTgt spid="33"/>
                                        </p:tgtEl>
                                      </p:cBhvr>
                                    </p:animEffect>
                                  </p:childTnLst>
                                </p:cTn>
                              </p:par>
                            </p:childTnLst>
                          </p:cTn>
                        </p:par>
                      </p:childTnLst>
                    </p:cTn>
                  </p:par>
                  <p:par>
                    <p:cTn id="34" fill="hold">
                      <p:stCondLst>
                        <p:cond delay="indefinite"/>
                      </p:stCondLst>
                      <p:childTnLst>
                        <p:par>
                          <p:cTn id="35" fill="hold">
                            <p:stCondLst>
                              <p:cond delay="0"/>
                            </p:stCondLst>
                            <p:childTnLst>
                              <p:par>
                                <p:cTn id="36" presetID="3" presetClass="entr" presetSubtype="10" fill="hold" grpId="0" nodeType="clickEffect">
                                  <p:stCondLst>
                                    <p:cond delay="0"/>
                                  </p:stCondLst>
                                  <p:childTnLst>
                                    <p:set>
                                      <p:cBhvr>
                                        <p:cTn id="37" dur="1" fill="hold">
                                          <p:stCondLst>
                                            <p:cond delay="0"/>
                                          </p:stCondLst>
                                        </p:cTn>
                                        <p:tgtEl>
                                          <p:spTgt spid="34"/>
                                        </p:tgtEl>
                                        <p:attrNameLst>
                                          <p:attrName>style.visibility</p:attrName>
                                        </p:attrNameLst>
                                      </p:cBhvr>
                                      <p:to>
                                        <p:strVal val="visible"/>
                                      </p:to>
                                    </p:set>
                                    <p:animEffect transition="in" filter="blinds(horizontal)">
                                      <p:cBhvr>
                                        <p:cTn id="38" dur="500"/>
                                        <p:tgtEl>
                                          <p:spTgt spid="34"/>
                                        </p:tgtEl>
                                      </p:cBhvr>
                                    </p:animEffect>
                                  </p:childTnLst>
                                </p:cTn>
                              </p:par>
                            </p:childTnLst>
                          </p:cTn>
                        </p:par>
                      </p:childTnLst>
                    </p:cTn>
                  </p:par>
                  <p:par>
                    <p:cTn id="39" fill="hold">
                      <p:stCondLst>
                        <p:cond delay="indefinite"/>
                      </p:stCondLst>
                      <p:childTnLst>
                        <p:par>
                          <p:cTn id="40" fill="hold">
                            <p:stCondLst>
                              <p:cond delay="0"/>
                            </p:stCondLst>
                            <p:childTnLst>
                              <p:par>
                                <p:cTn id="41" presetID="22" presetClass="entr" presetSubtype="1" fill="hold" nodeType="clickEffect">
                                  <p:stCondLst>
                                    <p:cond delay="0"/>
                                  </p:stCondLst>
                                  <p:childTnLst>
                                    <p:set>
                                      <p:cBhvr>
                                        <p:cTn id="42" dur="1" fill="hold">
                                          <p:stCondLst>
                                            <p:cond delay="0"/>
                                          </p:stCondLst>
                                        </p:cTn>
                                        <p:tgtEl>
                                          <p:spTgt spid="35"/>
                                        </p:tgtEl>
                                        <p:attrNameLst>
                                          <p:attrName>style.visibility</p:attrName>
                                        </p:attrNameLst>
                                      </p:cBhvr>
                                      <p:to>
                                        <p:strVal val="visible"/>
                                      </p:to>
                                    </p:set>
                                    <p:animEffect transition="in" filter="wipe(up)">
                                      <p:cBhvr>
                                        <p:cTn id="43" dur="500"/>
                                        <p:tgtEl>
                                          <p:spTgt spid="35"/>
                                        </p:tgtEl>
                                      </p:cBhvr>
                                    </p:animEffect>
                                  </p:childTnLst>
                                </p:cTn>
                              </p:par>
                              <p:par>
                                <p:cTn id="44" presetID="22" presetClass="entr" presetSubtype="1" fill="hold" nodeType="withEffect">
                                  <p:stCondLst>
                                    <p:cond delay="0"/>
                                  </p:stCondLst>
                                  <p:childTnLst>
                                    <p:set>
                                      <p:cBhvr>
                                        <p:cTn id="45" dur="1" fill="hold">
                                          <p:stCondLst>
                                            <p:cond delay="0"/>
                                          </p:stCondLst>
                                        </p:cTn>
                                        <p:tgtEl>
                                          <p:spTgt spid="39"/>
                                        </p:tgtEl>
                                        <p:attrNameLst>
                                          <p:attrName>style.visibility</p:attrName>
                                        </p:attrNameLst>
                                      </p:cBhvr>
                                      <p:to>
                                        <p:strVal val="visible"/>
                                      </p:to>
                                    </p:set>
                                    <p:animEffect transition="in" filter="wipe(up)">
                                      <p:cBhvr>
                                        <p:cTn id="46" dur="500"/>
                                        <p:tgtEl>
                                          <p:spTgt spid="39"/>
                                        </p:tgtEl>
                                      </p:cBhvr>
                                    </p:animEffect>
                                  </p:childTnLst>
                                </p:cTn>
                              </p:par>
                            </p:childTnLst>
                          </p:cTn>
                        </p:par>
                      </p:childTnLst>
                    </p:cTn>
                  </p:par>
                  <p:par>
                    <p:cTn id="47" fill="hold">
                      <p:stCondLst>
                        <p:cond delay="indefinite"/>
                      </p:stCondLst>
                      <p:childTnLst>
                        <p:par>
                          <p:cTn id="48" fill="hold">
                            <p:stCondLst>
                              <p:cond delay="0"/>
                            </p:stCondLst>
                            <p:childTnLst>
                              <p:par>
                                <p:cTn id="49" presetID="3" presetClass="entr" presetSubtype="10" fill="hold" nodeType="clickEffect">
                                  <p:stCondLst>
                                    <p:cond delay="0"/>
                                  </p:stCondLst>
                                  <p:childTnLst>
                                    <p:set>
                                      <p:cBhvr>
                                        <p:cTn id="50" dur="1" fill="hold">
                                          <p:stCondLst>
                                            <p:cond delay="0"/>
                                          </p:stCondLst>
                                        </p:cTn>
                                        <p:tgtEl>
                                          <p:spTgt spid="36"/>
                                        </p:tgtEl>
                                        <p:attrNameLst>
                                          <p:attrName>style.visibility</p:attrName>
                                        </p:attrNameLst>
                                      </p:cBhvr>
                                      <p:to>
                                        <p:strVal val="visible"/>
                                      </p:to>
                                    </p:set>
                                    <p:animEffect transition="in" filter="blinds(horizontal)">
                                      <p:cBhvr>
                                        <p:cTn id="51" dur="500"/>
                                        <p:tgtEl>
                                          <p:spTgt spid="36"/>
                                        </p:tgtEl>
                                      </p:cBhvr>
                                    </p:animEffect>
                                  </p:childTnLst>
                                </p:cTn>
                              </p:par>
                              <p:par>
                                <p:cTn id="52" presetID="3" presetClass="entr" presetSubtype="10" fill="hold" nodeType="withEffect">
                                  <p:stCondLst>
                                    <p:cond delay="0"/>
                                  </p:stCondLst>
                                  <p:childTnLst>
                                    <p:set>
                                      <p:cBhvr>
                                        <p:cTn id="53" dur="1" fill="hold">
                                          <p:stCondLst>
                                            <p:cond delay="0"/>
                                          </p:stCondLst>
                                        </p:cTn>
                                        <p:tgtEl>
                                          <p:spTgt spid="37"/>
                                        </p:tgtEl>
                                        <p:attrNameLst>
                                          <p:attrName>style.visibility</p:attrName>
                                        </p:attrNameLst>
                                      </p:cBhvr>
                                      <p:to>
                                        <p:strVal val="visible"/>
                                      </p:to>
                                    </p:set>
                                    <p:animEffect transition="in" filter="blinds(horizontal)">
                                      <p:cBhvr>
                                        <p:cTn id="54" dur="500"/>
                                        <p:tgtEl>
                                          <p:spTgt spid="37"/>
                                        </p:tgtEl>
                                      </p:cBhvr>
                                    </p:animEffect>
                                  </p:childTnLst>
                                </p:cTn>
                              </p:par>
                            </p:childTnLst>
                          </p:cTn>
                        </p:par>
                      </p:childTnLst>
                    </p:cTn>
                  </p:par>
                  <p:par>
                    <p:cTn id="55" fill="hold">
                      <p:stCondLst>
                        <p:cond delay="indefinite"/>
                      </p:stCondLst>
                      <p:childTnLst>
                        <p:par>
                          <p:cTn id="56" fill="hold">
                            <p:stCondLst>
                              <p:cond delay="0"/>
                            </p:stCondLst>
                            <p:childTnLst>
                              <p:par>
                                <p:cTn id="57" presetID="3" presetClass="entr" presetSubtype="10" fill="hold" nodeType="clickEffect">
                                  <p:stCondLst>
                                    <p:cond delay="0"/>
                                  </p:stCondLst>
                                  <p:childTnLst>
                                    <p:set>
                                      <p:cBhvr>
                                        <p:cTn id="58" dur="1" fill="hold">
                                          <p:stCondLst>
                                            <p:cond delay="0"/>
                                          </p:stCondLst>
                                        </p:cTn>
                                        <p:tgtEl>
                                          <p:spTgt spid="38"/>
                                        </p:tgtEl>
                                        <p:attrNameLst>
                                          <p:attrName>style.visibility</p:attrName>
                                        </p:attrNameLst>
                                      </p:cBhvr>
                                      <p:to>
                                        <p:strVal val="visible"/>
                                      </p:to>
                                    </p:set>
                                    <p:animEffect transition="in" filter="blinds(horizontal)">
                                      <p:cBhvr>
                                        <p:cTn id="59" dur="500"/>
                                        <p:tgtEl>
                                          <p:spTgt spid="38"/>
                                        </p:tgtEl>
                                      </p:cBhvr>
                                    </p:animEffect>
                                  </p:childTnLst>
                                </p:cTn>
                              </p:par>
                            </p:childTnLst>
                          </p:cTn>
                        </p:par>
                      </p:childTnLst>
                    </p:cTn>
                  </p:par>
                  <p:par>
                    <p:cTn id="60" fill="hold">
                      <p:stCondLst>
                        <p:cond delay="indefinite"/>
                      </p:stCondLst>
                      <p:childTnLst>
                        <p:par>
                          <p:cTn id="61" fill="hold">
                            <p:stCondLst>
                              <p:cond delay="0"/>
                            </p:stCondLst>
                            <p:childTnLst>
                              <p:par>
                                <p:cTn id="62" presetID="3" presetClass="entr" presetSubtype="10" fill="hold" nodeType="clickEffect">
                                  <p:stCondLst>
                                    <p:cond delay="0"/>
                                  </p:stCondLst>
                                  <p:childTnLst>
                                    <p:set>
                                      <p:cBhvr>
                                        <p:cTn id="63" dur="1" fill="hold">
                                          <p:stCondLst>
                                            <p:cond delay="0"/>
                                          </p:stCondLst>
                                        </p:cTn>
                                        <p:tgtEl>
                                          <p:spTgt spid="40"/>
                                        </p:tgtEl>
                                        <p:attrNameLst>
                                          <p:attrName>style.visibility</p:attrName>
                                        </p:attrNameLst>
                                      </p:cBhvr>
                                      <p:to>
                                        <p:strVal val="visible"/>
                                      </p:to>
                                    </p:set>
                                    <p:animEffect transition="in" filter="blinds(horizontal)">
                                      <p:cBhvr>
                                        <p:cTn id="64" dur="500"/>
                                        <p:tgtEl>
                                          <p:spTgt spid="40"/>
                                        </p:tgtEl>
                                      </p:cBhvr>
                                    </p:animEffect>
                                  </p:childTnLst>
                                </p:cTn>
                              </p:par>
                            </p:childTnLst>
                          </p:cTn>
                        </p:par>
                      </p:childTnLst>
                    </p:cTn>
                  </p:par>
                  <p:par>
                    <p:cTn id="65" fill="hold">
                      <p:stCondLst>
                        <p:cond delay="indefinite"/>
                      </p:stCondLst>
                      <p:childTnLst>
                        <p:par>
                          <p:cTn id="66" fill="hold">
                            <p:stCondLst>
                              <p:cond delay="0"/>
                            </p:stCondLst>
                            <p:childTnLst>
                              <p:par>
                                <p:cTn id="67" presetID="22" presetClass="entr" presetSubtype="1" fill="hold" nodeType="clickEffect">
                                  <p:stCondLst>
                                    <p:cond delay="0"/>
                                  </p:stCondLst>
                                  <p:childTnLst>
                                    <p:set>
                                      <p:cBhvr>
                                        <p:cTn id="68" dur="1" fill="hold">
                                          <p:stCondLst>
                                            <p:cond delay="0"/>
                                          </p:stCondLst>
                                        </p:cTn>
                                        <p:tgtEl>
                                          <p:spTgt spid="41"/>
                                        </p:tgtEl>
                                        <p:attrNameLst>
                                          <p:attrName>style.visibility</p:attrName>
                                        </p:attrNameLst>
                                      </p:cBhvr>
                                      <p:to>
                                        <p:strVal val="visible"/>
                                      </p:to>
                                    </p:set>
                                    <p:animEffect transition="in" filter="wipe(up)">
                                      <p:cBhvr>
                                        <p:cTn id="69" dur="500"/>
                                        <p:tgtEl>
                                          <p:spTgt spid="41"/>
                                        </p:tgtEl>
                                      </p:cBhvr>
                                    </p:animEffect>
                                  </p:childTnLst>
                                </p:cTn>
                              </p:par>
                              <p:par>
                                <p:cTn id="70" presetID="22" presetClass="entr" presetSubtype="1" fill="hold" nodeType="withEffect">
                                  <p:stCondLst>
                                    <p:cond delay="0"/>
                                  </p:stCondLst>
                                  <p:childTnLst>
                                    <p:set>
                                      <p:cBhvr>
                                        <p:cTn id="71" dur="1" fill="hold">
                                          <p:stCondLst>
                                            <p:cond delay="0"/>
                                          </p:stCondLst>
                                        </p:cTn>
                                        <p:tgtEl>
                                          <p:spTgt spid="45"/>
                                        </p:tgtEl>
                                        <p:attrNameLst>
                                          <p:attrName>style.visibility</p:attrName>
                                        </p:attrNameLst>
                                      </p:cBhvr>
                                      <p:to>
                                        <p:strVal val="visible"/>
                                      </p:to>
                                    </p:set>
                                    <p:animEffect transition="in" filter="wipe(up)">
                                      <p:cBhvr>
                                        <p:cTn id="72" dur="500"/>
                                        <p:tgtEl>
                                          <p:spTgt spid="45"/>
                                        </p:tgtEl>
                                      </p:cBhvr>
                                    </p:animEffect>
                                  </p:childTnLst>
                                </p:cTn>
                              </p:par>
                            </p:childTnLst>
                          </p:cTn>
                        </p:par>
                      </p:childTnLst>
                    </p:cTn>
                  </p:par>
                  <p:par>
                    <p:cTn id="73" fill="hold">
                      <p:stCondLst>
                        <p:cond delay="indefinite"/>
                      </p:stCondLst>
                      <p:childTnLst>
                        <p:par>
                          <p:cTn id="74" fill="hold">
                            <p:stCondLst>
                              <p:cond delay="0"/>
                            </p:stCondLst>
                            <p:childTnLst>
                              <p:par>
                                <p:cTn id="75" presetID="3" presetClass="entr" presetSubtype="10" fill="hold" nodeType="clickEffect">
                                  <p:stCondLst>
                                    <p:cond delay="0"/>
                                  </p:stCondLst>
                                  <p:childTnLst>
                                    <p:set>
                                      <p:cBhvr>
                                        <p:cTn id="76" dur="1" fill="hold">
                                          <p:stCondLst>
                                            <p:cond delay="0"/>
                                          </p:stCondLst>
                                        </p:cTn>
                                        <p:tgtEl>
                                          <p:spTgt spid="42"/>
                                        </p:tgtEl>
                                        <p:attrNameLst>
                                          <p:attrName>style.visibility</p:attrName>
                                        </p:attrNameLst>
                                      </p:cBhvr>
                                      <p:to>
                                        <p:strVal val="visible"/>
                                      </p:to>
                                    </p:set>
                                    <p:animEffect transition="in" filter="blinds(horizontal)">
                                      <p:cBhvr>
                                        <p:cTn id="77" dur="500"/>
                                        <p:tgtEl>
                                          <p:spTgt spid="42"/>
                                        </p:tgtEl>
                                      </p:cBhvr>
                                    </p:animEffect>
                                  </p:childTnLst>
                                </p:cTn>
                              </p:par>
                              <p:par>
                                <p:cTn id="78" presetID="3" presetClass="entr" presetSubtype="10" fill="hold" nodeType="withEffect">
                                  <p:stCondLst>
                                    <p:cond delay="0"/>
                                  </p:stCondLst>
                                  <p:childTnLst>
                                    <p:set>
                                      <p:cBhvr>
                                        <p:cTn id="79" dur="1" fill="hold">
                                          <p:stCondLst>
                                            <p:cond delay="0"/>
                                          </p:stCondLst>
                                        </p:cTn>
                                        <p:tgtEl>
                                          <p:spTgt spid="43"/>
                                        </p:tgtEl>
                                        <p:attrNameLst>
                                          <p:attrName>style.visibility</p:attrName>
                                        </p:attrNameLst>
                                      </p:cBhvr>
                                      <p:to>
                                        <p:strVal val="visible"/>
                                      </p:to>
                                    </p:set>
                                    <p:animEffect transition="in" filter="blinds(horizontal)">
                                      <p:cBhvr>
                                        <p:cTn id="80" dur="500"/>
                                        <p:tgtEl>
                                          <p:spTgt spid="43"/>
                                        </p:tgtEl>
                                      </p:cBhvr>
                                    </p:animEffect>
                                  </p:childTnLst>
                                </p:cTn>
                              </p:par>
                            </p:childTnLst>
                          </p:cTn>
                        </p:par>
                      </p:childTnLst>
                    </p:cTn>
                  </p:par>
                  <p:par>
                    <p:cTn id="81" fill="hold">
                      <p:stCondLst>
                        <p:cond delay="indefinite"/>
                      </p:stCondLst>
                      <p:childTnLst>
                        <p:par>
                          <p:cTn id="82" fill="hold">
                            <p:stCondLst>
                              <p:cond delay="0"/>
                            </p:stCondLst>
                            <p:childTnLst>
                              <p:par>
                                <p:cTn id="83" presetID="3" presetClass="entr" presetSubtype="10" fill="hold" nodeType="clickEffect">
                                  <p:stCondLst>
                                    <p:cond delay="0"/>
                                  </p:stCondLst>
                                  <p:childTnLst>
                                    <p:set>
                                      <p:cBhvr>
                                        <p:cTn id="84" dur="1" fill="hold">
                                          <p:stCondLst>
                                            <p:cond delay="0"/>
                                          </p:stCondLst>
                                        </p:cTn>
                                        <p:tgtEl>
                                          <p:spTgt spid="44"/>
                                        </p:tgtEl>
                                        <p:attrNameLst>
                                          <p:attrName>style.visibility</p:attrName>
                                        </p:attrNameLst>
                                      </p:cBhvr>
                                      <p:to>
                                        <p:strVal val="visible"/>
                                      </p:to>
                                    </p:set>
                                    <p:animEffect transition="in" filter="blinds(horizontal)">
                                      <p:cBhvr>
                                        <p:cTn id="85" dur="500"/>
                                        <p:tgtEl>
                                          <p:spTgt spid="44"/>
                                        </p:tgtEl>
                                      </p:cBhvr>
                                    </p:animEffect>
                                  </p:childTnLst>
                                </p:cTn>
                              </p:par>
                            </p:childTnLst>
                          </p:cTn>
                        </p:par>
                      </p:childTnLst>
                    </p:cTn>
                  </p:par>
                  <p:par>
                    <p:cTn id="86" fill="hold">
                      <p:stCondLst>
                        <p:cond delay="indefinite"/>
                      </p:stCondLst>
                      <p:childTnLst>
                        <p:par>
                          <p:cTn id="87" fill="hold">
                            <p:stCondLst>
                              <p:cond delay="0"/>
                            </p:stCondLst>
                            <p:childTnLst>
                              <p:par>
                                <p:cTn id="88" presetID="3" presetClass="entr" presetSubtype="10" fill="hold" nodeType="clickEffect">
                                  <p:stCondLst>
                                    <p:cond delay="0"/>
                                  </p:stCondLst>
                                  <p:childTnLst>
                                    <p:set>
                                      <p:cBhvr>
                                        <p:cTn id="89" dur="1" fill="hold">
                                          <p:stCondLst>
                                            <p:cond delay="0"/>
                                          </p:stCondLst>
                                        </p:cTn>
                                        <p:tgtEl>
                                          <p:spTgt spid="46"/>
                                        </p:tgtEl>
                                        <p:attrNameLst>
                                          <p:attrName>style.visibility</p:attrName>
                                        </p:attrNameLst>
                                      </p:cBhvr>
                                      <p:to>
                                        <p:strVal val="visible"/>
                                      </p:to>
                                    </p:set>
                                    <p:animEffect transition="in" filter="blinds(horizontal)">
                                      <p:cBhvr>
                                        <p:cTn id="90" dur="500"/>
                                        <p:tgtEl>
                                          <p:spTgt spid="46"/>
                                        </p:tgtEl>
                                      </p:cBhvr>
                                    </p:animEffect>
                                  </p:childTnLst>
                                </p:cTn>
                              </p:par>
                            </p:childTnLst>
                          </p:cTn>
                        </p:par>
                      </p:childTnLst>
                    </p:cTn>
                  </p:par>
                  <p:par>
                    <p:cTn id="91" fill="hold">
                      <p:stCondLst>
                        <p:cond delay="indefinite"/>
                      </p:stCondLst>
                      <p:childTnLst>
                        <p:par>
                          <p:cTn id="92" fill="hold">
                            <p:stCondLst>
                              <p:cond delay="0"/>
                            </p:stCondLst>
                            <p:childTnLst>
                              <p:par>
                                <p:cTn id="93" presetID="3" presetClass="entr" presetSubtype="10" fill="hold" grpId="0" nodeType="clickEffect">
                                  <p:stCondLst>
                                    <p:cond delay="0"/>
                                  </p:stCondLst>
                                  <p:childTnLst>
                                    <p:set>
                                      <p:cBhvr>
                                        <p:cTn id="94" dur="1" fill="hold">
                                          <p:stCondLst>
                                            <p:cond delay="0"/>
                                          </p:stCondLst>
                                        </p:cTn>
                                        <p:tgtEl>
                                          <p:spTgt spid="95"/>
                                        </p:tgtEl>
                                        <p:attrNameLst>
                                          <p:attrName>style.visibility</p:attrName>
                                        </p:attrNameLst>
                                      </p:cBhvr>
                                      <p:to>
                                        <p:strVal val="visible"/>
                                      </p:to>
                                    </p:set>
                                    <p:animEffect transition="in" filter="blinds(horizontal)">
                                      <p:cBhvr>
                                        <p:cTn id="95" dur="500"/>
                                        <p:tgtEl>
                                          <p:spTgt spid="95"/>
                                        </p:tgtEl>
                                      </p:cBhvr>
                                    </p:animEffect>
                                  </p:childTnLst>
                                </p:cTn>
                              </p:par>
                            </p:childTnLst>
                          </p:cTn>
                        </p:par>
                      </p:childTnLst>
                    </p:cTn>
                  </p:par>
                  <p:par>
                    <p:cTn id="96" fill="hold">
                      <p:stCondLst>
                        <p:cond delay="indefinite"/>
                      </p:stCondLst>
                      <p:childTnLst>
                        <p:par>
                          <p:cTn id="97" fill="hold">
                            <p:stCondLst>
                              <p:cond delay="0"/>
                            </p:stCondLst>
                            <p:childTnLst>
                              <p:par>
                                <p:cTn id="98" presetID="22" presetClass="entr" presetSubtype="1" fill="hold" nodeType="clickEffect">
                                  <p:stCondLst>
                                    <p:cond delay="0"/>
                                  </p:stCondLst>
                                  <p:childTnLst>
                                    <p:set>
                                      <p:cBhvr>
                                        <p:cTn id="99" dur="1" fill="hold">
                                          <p:stCondLst>
                                            <p:cond delay="0"/>
                                          </p:stCondLst>
                                        </p:cTn>
                                        <p:tgtEl>
                                          <p:spTgt spid="49"/>
                                        </p:tgtEl>
                                        <p:attrNameLst>
                                          <p:attrName>style.visibility</p:attrName>
                                        </p:attrNameLst>
                                      </p:cBhvr>
                                      <p:to>
                                        <p:strVal val="visible"/>
                                      </p:to>
                                    </p:set>
                                    <p:animEffect transition="in" filter="wipe(up)">
                                      <p:cBhvr>
                                        <p:cTn id="100" dur="500"/>
                                        <p:tgtEl>
                                          <p:spTgt spid="49"/>
                                        </p:tgtEl>
                                      </p:cBhvr>
                                    </p:animEffect>
                                  </p:childTnLst>
                                </p:cTn>
                              </p:par>
                              <p:par>
                                <p:cTn id="101" presetID="22" presetClass="entr" presetSubtype="1" fill="hold" nodeType="withEffect">
                                  <p:stCondLst>
                                    <p:cond delay="0"/>
                                  </p:stCondLst>
                                  <p:childTnLst>
                                    <p:set>
                                      <p:cBhvr>
                                        <p:cTn id="102" dur="1" fill="hold">
                                          <p:stCondLst>
                                            <p:cond delay="0"/>
                                          </p:stCondLst>
                                        </p:cTn>
                                        <p:tgtEl>
                                          <p:spTgt spid="53"/>
                                        </p:tgtEl>
                                        <p:attrNameLst>
                                          <p:attrName>style.visibility</p:attrName>
                                        </p:attrNameLst>
                                      </p:cBhvr>
                                      <p:to>
                                        <p:strVal val="visible"/>
                                      </p:to>
                                    </p:set>
                                    <p:animEffect transition="in" filter="wipe(up)">
                                      <p:cBhvr>
                                        <p:cTn id="103" dur="500"/>
                                        <p:tgtEl>
                                          <p:spTgt spid="53"/>
                                        </p:tgtEl>
                                      </p:cBhvr>
                                    </p:animEffect>
                                  </p:childTnLst>
                                </p:cTn>
                              </p:par>
                            </p:childTnLst>
                          </p:cTn>
                        </p:par>
                      </p:childTnLst>
                    </p:cTn>
                  </p:par>
                  <p:par>
                    <p:cTn id="104" fill="hold">
                      <p:stCondLst>
                        <p:cond delay="indefinite"/>
                      </p:stCondLst>
                      <p:childTnLst>
                        <p:par>
                          <p:cTn id="105" fill="hold">
                            <p:stCondLst>
                              <p:cond delay="0"/>
                            </p:stCondLst>
                            <p:childTnLst>
                              <p:par>
                                <p:cTn id="106" presetID="3" presetClass="entr" presetSubtype="10" fill="hold" nodeType="clickEffect">
                                  <p:stCondLst>
                                    <p:cond delay="0"/>
                                  </p:stCondLst>
                                  <p:childTnLst>
                                    <p:set>
                                      <p:cBhvr>
                                        <p:cTn id="107" dur="1" fill="hold">
                                          <p:stCondLst>
                                            <p:cond delay="0"/>
                                          </p:stCondLst>
                                        </p:cTn>
                                        <p:tgtEl>
                                          <p:spTgt spid="50"/>
                                        </p:tgtEl>
                                        <p:attrNameLst>
                                          <p:attrName>style.visibility</p:attrName>
                                        </p:attrNameLst>
                                      </p:cBhvr>
                                      <p:to>
                                        <p:strVal val="visible"/>
                                      </p:to>
                                    </p:set>
                                    <p:animEffect transition="in" filter="blinds(horizontal)">
                                      <p:cBhvr>
                                        <p:cTn id="108" dur="500"/>
                                        <p:tgtEl>
                                          <p:spTgt spid="50"/>
                                        </p:tgtEl>
                                      </p:cBhvr>
                                    </p:animEffect>
                                  </p:childTnLst>
                                </p:cTn>
                              </p:par>
                              <p:par>
                                <p:cTn id="109" presetID="3" presetClass="entr" presetSubtype="10" fill="hold" nodeType="withEffect">
                                  <p:stCondLst>
                                    <p:cond delay="0"/>
                                  </p:stCondLst>
                                  <p:childTnLst>
                                    <p:set>
                                      <p:cBhvr>
                                        <p:cTn id="110" dur="1" fill="hold">
                                          <p:stCondLst>
                                            <p:cond delay="0"/>
                                          </p:stCondLst>
                                        </p:cTn>
                                        <p:tgtEl>
                                          <p:spTgt spid="51"/>
                                        </p:tgtEl>
                                        <p:attrNameLst>
                                          <p:attrName>style.visibility</p:attrName>
                                        </p:attrNameLst>
                                      </p:cBhvr>
                                      <p:to>
                                        <p:strVal val="visible"/>
                                      </p:to>
                                    </p:set>
                                    <p:animEffect transition="in" filter="blinds(horizontal)">
                                      <p:cBhvr>
                                        <p:cTn id="111" dur="500"/>
                                        <p:tgtEl>
                                          <p:spTgt spid="51"/>
                                        </p:tgtEl>
                                      </p:cBhvr>
                                    </p:animEffect>
                                  </p:childTnLst>
                                </p:cTn>
                              </p:par>
                            </p:childTnLst>
                          </p:cTn>
                        </p:par>
                      </p:childTnLst>
                    </p:cTn>
                  </p:par>
                  <p:par>
                    <p:cTn id="112" fill="hold">
                      <p:stCondLst>
                        <p:cond delay="indefinite"/>
                      </p:stCondLst>
                      <p:childTnLst>
                        <p:par>
                          <p:cTn id="113" fill="hold">
                            <p:stCondLst>
                              <p:cond delay="0"/>
                            </p:stCondLst>
                            <p:childTnLst>
                              <p:par>
                                <p:cTn id="114" presetID="22" presetClass="entr" presetSubtype="1" fill="hold" nodeType="clickEffect">
                                  <p:stCondLst>
                                    <p:cond delay="0"/>
                                  </p:stCondLst>
                                  <p:childTnLst>
                                    <p:set>
                                      <p:cBhvr>
                                        <p:cTn id="115" dur="1" fill="hold">
                                          <p:stCondLst>
                                            <p:cond delay="0"/>
                                          </p:stCondLst>
                                        </p:cTn>
                                        <p:tgtEl>
                                          <p:spTgt spid="58"/>
                                        </p:tgtEl>
                                        <p:attrNameLst>
                                          <p:attrName>style.visibility</p:attrName>
                                        </p:attrNameLst>
                                      </p:cBhvr>
                                      <p:to>
                                        <p:strVal val="visible"/>
                                      </p:to>
                                    </p:set>
                                    <p:animEffect transition="in" filter="wipe(up)">
                                      <p:cBhvr>
                                        <p:cTn id="116" dur="500"/>
                                        <p:tgtEl>
                                          <p:spTgt spid="58"/>
                                        </p:tgtEl>
                                      </p:cBhvr>
                                    </p:animEffect>
                                  </p:childTnLst>
                                </p:cTn>
                              </p:par>
                              <p:par>
                                <p:cTn id="117" presetID="22" presetClass="entr" presetSubtype="1" fill="hold" nodeType="withEffect">
                                  <p:stCondLst>
                                    <p:cond delay="0"/>
                                  </p:stCondLst>
                                  <p:childTnLst>
                                    <p:set>
                                      <p:cBhvr>
                                        <p:cTn id="118" dur="1" fill="hold">
                                          <p:stCondLst>
                                            <p:cond delay="0"/>
                                          </p:stCondLst>
                                        </p:cTn>
                                        <p:tgtEl>
                                          <p:spTgt spid="62"/>
                                        </p:tgtEl>
                                        <p:attrNameLst>
                                          <p:attrName>style.visibility</p:attrName>
                                        </p:attrNameLst>
                                      </p:cBhvr>
                                      <p:to>
                                        <p:strVal val="visible"/>
                                      </p:to>
                                    </p:set>
                                    <p:animEffect transition="in" filter="wipe(up)">
                                      <p:cBhvr>
                                        <p:cTn id="119" dur="500"/>
                                        <p:tgtEl>
                                          <p:spTgt spid="62"/>
                                        </p:tgtEl>
                                      </p:cBhvr>
                                    </p:animEffect>
                                  </p:childTnLst>
                                </p:cTn>
                              </p:par>
                            </p:childTnLst>
                          </p:cTn>
                        </p:par>
                      </p:childTnLst>
                    </p:cTn>
                  </p:par>
                  <p:par>
                    <p:cTn id="120" fill="hold">
                      <p:stCondLst>
                        <p:cond delay="indefinite"/>
                      </p:stCondLst>
                      <p:childTnLst>
                        <p:par>
                          <p:cTn id="121" fill="hold">
                            <p:stCondLst>
                              <p:cond delay="0"/>
                            </p:stCondLst>
                            <p:childTnLst>
                              <p:par>
                                <p:cTn id="122" presetID="3" presetClass="entr" presetSubtype="10" fill="hold" nodeType="clickEffect">
                                  <p:stCondLst>
                                    <p:cond delay="0"/>
                                  </p:stCondLst>
                                  <p:childTnLst>
                                    <p:set>
                                      <p:cBhvr>
                                        <p:cTn id="123" dur="1" fill="hold">
                                          <p:stCondLst>
                                            <p:cond delay="0"/>
                                          </p:stCondLst>
                                        </p:cTn>
                                        <p:tgtEl>
                                          <p:spTgt spid="59"/>
                                        </p:tgtEl>
                                        <p:attrNameLst>
                                          <p:attrName>style.visibility</p:attrName>
                                        </p:attrNameLst>
                                      </p:cBhvr>
                                      <p:to>
                                        <p:strVal val="visible"/>
                                      </p:to>
                                    </p:set>
                                    <p:animEffect transition="in" filter="blinds(horizontal)">
                                      <p:cBhvr>
                                        <p:cTn id="124" dur="500"/>
                                        <p:tgtEl>
                                          <p:spTgt spid="59"/>
                                        </p:tgtEl>
                                      </p:cBhvr>
                                    </p:animEffect>
                                  </p:childTnLst>
                                </p:cTn>
                              </p:par>
                              <p:par>
                                <p:cTn id="125" presetID="3" presetClass="entr" presetSubtype="10" fill="hold" nodeType="withEffect">
                                  <p:stCondLst>
                                    <p:cond delay="0"/>
                                  </p:stCondLst>
                                  <p:childTnLst>
                                    <p:set>
                                      <p:cBhvr>
                                        <p:cTn id="126" dur="1" fill="hold">
                                          <p:stCondLst>
                                            <p:cond delay="0"/>
                                          </p:stCondLst>
                                        </p:cTn>
                                        <p:tgtEl>
                                          <p:spTgt spid="60"/>
                                        </p:tgtEl>
                                        <p:attrNameLst>
                                          <p:attrName>style.visibility</p:attrName>
                                        </p:attrNameLst>
                                      </p:cBhvr>
                                      <p:to>
                                        <p:strVal val="visible"/>
                                      </p:to>
                                    </p:set>
                                    <p:animEffect transition="in" filter="blinds(horizontal)">
                                      <p:cBhvr>
                                        <p:cTn id="127" dur="500"/>
                                        <p:tgtEl>
                                          <p:spTgt spid="60"/>
                                        </p:tgtEl>
                                      </p:cBhvr>
                                    </p:animEffect>
                                  </p:childTnLst>
                                </p:cTn>
                              </p:par>
                            </p:childTnLst>
                          </p:cTn>
                        </p:par>
                      </p:childTnLst>
                    </p:cTn>
                  </p:par>
                  <p:par>
                    <p:cTn id="128" fill="hold">
                      <p:stCondLst>
                        <p:cond delay="indefinite"/>
                      </p:stCondLst>
                      <p:childTnLst>
                        <p:par>
                          <p:cTn id="129" fill="hold">
                            <p:stCondLst>
                              <p:cond delay="0"/>
                            </p:stCondLst>
                            <p:childTnLst>
                              <p:par>
                                <p:cTn id="130" presetID="22" presetClass="entr" presetSubtype="4" fill="hold" grpId="0" nodeType="clickEffect">
                                  <p:stCondLst>
                                    <p:cond delay="0"/>
                                  </p:stCondLst>
                                  <p:childTnLst>
                                    <p:set>
                                      <p:cBhvr>
                                        <p:cTn id="131" dur="1" fill="hold">
                                          <p:stCondLst>
                                            <p:cond delay="0"/>
                                          </p:stCondLst>
                                        </p:cTn>
                                        <p:tgtEl>
                                          <p:spTgt spid="93"/>
                                        </p:tgtEl>
                                        <p:attrNameLst>
                                          <p:attrName>style.visibility</p:attrName>
                                        </p:attrNameLst>
                                      </p:cBhvr>
                                      <p:to>
                                        <p:strVal val="visible"/>
                                      </p:to>
                                    </p:set>
                                    <p:animEffect transition="in" filter="wipe(down)">
                                      <p:cBhvr>
                                        <p:cTn id="132" dur="2000"/>
                                        <p:tgtEl>
                                          <p:spTgt spid="93"/>
                                        </p:tgtEl>
                                      </p:cBhvr>
                                    </p:animEffect>
                                  </p:childTnLst>
                                </p:cTn>
                              </p:par>
                            </p:childTnLst>
                          </p:cTn>
                        </p:par>
                      </p:childTnLst>
                    </p:cTn>
                  </p:par>
                  <p:par>
                    <p:cTn id="133" fill="hold">
                      <p:stCondLst>
                        <p:cond delay="indefinite"/>
                      </p:stCondLst>
                      <p:childTnLst>
                        <p:par>
                          <p:cTn id="134" fill="hold">
                            <p:stCondLst>
                              <p:cond delay="0"/>
                            </p:stCondLst>
                            <p:childTnLst>
                              <p:par>
                                <p:cTn id="135" presetID="3" presetClass="entr" presetSubtype="10" fill="hold" nodeType="clickEffect">
                                  <p:stCondLst>
                                    <p:cond delay="0"/>
                                  </p:stCondLst>
                                  <p:childTnLst>
                                    <p:set>
                                      <p:cBhvr>
                                        <p:cTn id="136" dur="1" fill="hold">
                                          <p:stCondLst>
                                            <p:cond delay="0"/>
                                          </p:stCondLst>
                                        </p:cTn>
                                        <p:tgtEl>
                                          <p:spTgt spid="91"/>
                                        </p:tgtEl>
                                        <p:attrNameLst>
                                          <p:attrName>style.visibility</p:attrName>
                                        </p:attrNameLst>
                                      </p:cBhvr>
                                      <p:to>
                                        <p:strVal val="visible"/>
                                      </p:to>
                                    </p:set>
                                    <p:animEffect transition="in" filter="blinds(horizontal)">
                                      <p:cBhvr>
                                        <p:cTn id="137" dur="500"/>
                                        <p:tgtEl>
                                          <p:spTgt spid="91"/>
                                        </p:tgtEl>
                                      </p:cBhvr>
                                    </p:animEffect>
                                  </p:childTnLst>
                                </p:cTn>
                              </p:par>
                            </p:childTnLst>
                          </p:cTn>
                        </p:par>
                      </p:childTnLst>
                    </p:cTn>
                  </p:par>
                  <p:par>
                    <p:cTn id="138" fill="hold">
                      <p:stCondLst>
                        <p:cond delay="indefinite"/>
                      </p:stCondLst>
                      <p:childTnLst>
                        <p:par>
                          <p:cTn id="139" fill="hold">
                            <p:stCondLst>
                              <p:cond delay="0"/>
                            </p:stCondLst>
                            <p:childTnLst>
                              <p:par>
                                <p:cTn id="140" presetID="22" presetClass="entr" presetSubtype="1" fill="hold" nodeType="clickEffect">
                                  <p:stCondLst>
                                    <p:cond delay="0"/>
                                  </p:stCondLst>
                                  <p:childTnLst>
                                    <p:set>
                                      <p:cBhvr>
                                        <p:cTn id="141" dur="1" fill="hold">
                                          <p:stCondLst>
                                            <p:cond delay="0"/>
                                          </p:stCondLst>
                                        </p:cTn>
                                        <p:tgtEl>
                                          <p:spTgt spid="70"/>
                                        </p:tgtEl>
                                        <p:attrNameLst>
                                          <p:attrName>style.visibility</p:attrName>
                                        </p:attrNameLst>
                                      </p:cBhvr>
                                      <p:to>
                                        <p:strVal val="visible"/>
                                      </p:to>
                                    </p:set>
                                    <p:animEffect transition="in" filter="wipe(up)">
                                      <p:cBhvr>
                                        <p:cTn id="142" dur="500"/>
                                        <p:tgtEl>
                                          <p:spTgt spid="70"/>
                                        </p:tgtEl>
                                      </p:cBhvr>
                                    </p:animEffect>
                                  </p:childTnLst>
                                </p:cTn>
                              </p:par>
                              <p:par>
                                <p:cTn id="143" presetID="22" presetClass="entr" presetSubtype="1" fill="hold" nodeType="withEffect">
                                  <p:stCondLst>
                                    <p:cond delay="0"/>
                                  </p:stCondLst>
                                  <p:childTnLst>
                                    <p:set>
                                      <p:cBhvr>
                                        <p:cTn id="144" dur="1" fill="hold">
                                          <p:stCondLst>
                                            <p:cond delay="0"/>
                                          </p:stCondLst>
                                        </p:cTn>
                                        <p:tgtEl>
                                          <p:spTgt spid="74"/>
                                        </p:tgtEl>
                                        <p:attrNameLst>
                                          <p:attrName>style.visibility</p:attrName>
                                        </p:attrNameLst>
                                      </p:cBhvr>
                                      <p:to>
                                        <p:strVal val="visible"/>
                                      </p:to>
                                    </p:set>
                                    <p:animEffect transition="in" filter="wipe(up)">
                                      <p:cBhvr>
                                        <p:cTn id="145" dur="500"/>
                                        <p:tgtEl>
                                          <p:spTgt spid="74"/>
                                        </p:tgtEl>
                                      </p:cBhvr>
                                    </p:animEffect>
                                  </p:childTnLst>
                                </p:cTn>
                              </p:par>
                            </p:childTnLst>
                          </p:cTn>
                        </p:par>
                      </p:childTnLst>
                    </p:cTn>
                  </p:par>
                  <p:par>
                    <p:cTn id="146" fill="hold">
                      <p:stCondLst>
                        <p:cond delay="indefinite"/>
                      </p:stCondLst>
                      <p:childTnLst>
                        <p:par>
                          <p:cTn id="147" fill="hold">
                            <p:stCondLst>
                              <p:cond delay="0"/>
                            </p:stCondLst>
                            <p:childTnLst>
                              <p:par>
                                <p:cTn id="148" presetID="3" presetClass="entr" presetSubtype="10" fill="hold" nodeType="clickEffect">
                                  <p:stCondLst>
                                    <p:cond delay="0"/>
                                  </p:stCondLst>
                                  <p:childTnLst>
                                    <p:set>
                                      <p:cBhvr>
                                        <p:cTn id="149" dur="1" fill="hold">
                                          <p:stCondLst>
                                            <p:cond delay="0"/>
                                          </p:stCondLst>
                                        </p:cTn>
                                        <p:tgtEl>
                                          <p:spTgt spid="71"/>
                                        </p:tgtEl>
                                        <p:attrNameLst>
                                          <p:attrName>style.visibility</p:attrName>
                                        </p:attrNameLst>
                                      </p:cBhvr>
                                      <p:to>
                                        <p:strVal val="visible"/>
                                      </p:to>
                                    </p:set>
                                    <p:animEffect transition="in" filter="blinds(horizontal)">
                                      <p:cBhvr>
                                        <p:cTn id="150" dur="500"/>
                                        <p:tgtEl>
                                          <p:spTgt spid="71"/>
                                        </p:tgtEl>
                                      </p:cBhvr>
                                    </p:animEffect>
                                  </p:childTnLst>
                                </p:cTn>
                              </p:par>
                              <p:par>
                                <p:cTn id="151" presetID="3" presetClass="entr" presetSubtype="10" fill="hold" nodeType="withEffect">
                                  <p:stCondLst>
                                    <p:cond delay="0"/>
                                  </p:stCondLst>
                                  <p:childTnLst>
                                    <p:set>
                                      <p:cBhvr>
                                        <p:cTn id="152" dur="1" fill="hold">
                                          <p:stCondLst>
                                            <p:cond delay="0"/>
                                          </p:stCondLst>
                                        </p:cTn>
                                        <p:tgtEl>
                                          <p:spTgt spid="72"/>
                                        </p:tgtEl>
                                        <p:attrNameLst>
                                          <p:attrName>style.visibility</p:attrName>
                                        </p:attrNameLst>
                                      </p:cBhvr>
                                      <p:to>
                                        <p:strVal val="visible"/>
                                      </p:to>
                                    </p:set>
                                    <p:animEffect transition="in" filter="blinds(horizontal)">
                                      <p:cBhvr>
                                        <p:cTn id="153" dur="500"/>
                                        <p:tgtEl>
                                          <p:spTgt spid="72"/>
                                        </p:tgtEl>
                                      </p:cBhvr>
                                    </p:animEffect>
                                  </p:childTnLst>
                                </p:cTn>
                              </p:par>
                            </p:childTnLst>
                          </p:cTn>
                        </p:par>
                      </p:childTnLst>
                    </p:cTn>
                  </p:par>
                  <p:par>
                    <p:cTn id="154" fill="hold">
                      <p:stCondLst>
                        <p:cond delay="indefinite"/>
                      </p:stCondLst>
                      <p:childTnLst>
                        <p:par>
                          <p:cTn id="155" fill="hold">
                            <p:stCondLst>
                              <p:cond delay="0"/>
                            </p:stCondLst>
                            <p:childTnLst>
                              <p:par>
                                <p:cTn id="156" presetID="22" presetClass="entr" presetSubtype="1" fill="hold" nodeType="clickEffect">
                                  <p:stCondLst>
                                    <p:cond delay="0"/>
                                  </p:stCondLst>
                                  <p:childTnLst>
                                    <p:set>
                                      <p:cBhvr>
                                        <p:cTn id="157" dur="1" fill="hold">
                                          <p:stCondLst>
                                            <p:cond delay="0"/>
                                          </p:stCondLst>
                                        </p:cTn>
                                        <p:tgtEl>
                                          <p:spTgt spid="76"/>
                                        </p:tgtEl>
                                        <p:attrNameLst>
                                          <p:attrName>style.visibility</p:attrName>
                                        </p:attrNameLst>
                                      </p:cBhvr>
                                      <p:to>
                                        <p:strVal val="visible"/>
                                      </p:to>
                                    </p:set>
                                    <p:animEffect transition="in" filter="wipe(up)">
                                      <p:cBhvr>
                                        <p:cTn id="158" dur="500"/>
                                        <p:tgtEl>
                                          <p:spTgt spid="76"/>
                                        </p:tgtEl>
                                      </p:cBhvr>
                                    </p:animEffect>
                                  </p:childTnLst>
                                </p:cTn>
                              </p:par>
                              <p:par>
                                <p:cTn id="159" presetID="22" presetClass="entr" presetSubtype="1" fill="hold" nodeType="withEffect">
                                  <p:stCondLst>
                                    <p:cond delay="0"/>
                                  </p:stCondLst>
                                  <p:childTnLst>
                                    <p:set>
                                      <p:cBhvr>
                                        <p:cTn id="160" dur="1" fill="hold">
                                          <p:stCondLst>
                                            <p:cond delay="0"/>
                                          </p:stCondLst>
                                        </p:cTn>
                                        <p:tgtEl>
                                          <p:spTgt spid="80"/>
                                        </p:tgtEl>
                                        <p:attrNameLst>
                                          <p:attrName>style.visibility</p:attrName>
                                        </p:attrNameLst>
                                      </p:cBhvr>
                                      <p:to>
                                        <p:strVal val="visible"/>
                                      </p:to>
                                    </p:set>
                                    <p:animEffect transition="in" filter="wipe(up)">
                                      <p:cBhvr>
                                        <p:cTn id="161" dur="500"/>
                                        <p:tgtEl>
                                          <p:spTgt spid="80"/>
                                        </p:tgtEl>
                                      </p:cBhvr>
                                    </p:animEffect>
                                  </p:childTnLst>
                                </p:cTn>
                              </p:par>
                            </p:childTnLst>
                          </p:cTn>
                        </p:par>
                      </p:childTnLst>
                    </p:cTn>
                  </p:par>
                  <p:par>
                    <p:cTn id="162" fill="hold">
                      <p:stCondLst>
                        <p:cond delay="indefinite"/>
                      </p:stCondLst>
                      <p:childTnLst>
                        <p:par>
                          <p:cTn id="163" fill="hold">
                            <p:stCondLst>
                              <p:cond delay="0"/>
                            </p:stCondLst>
                            <p:childTnLst>
                              <p:par>
                                <p:cTn id="164" presetID="3" presetClass="entr" presetSubtype="10" fill="hold" nodeType="clickEffect">
                                  <p:stCondLst>
                                    <p:cond delay="0"/>
                                  </p:stCondLst>
                                  <p:childTnLst>
                                    <p:set>
                                      <p:cBhvr>
                                        <p:cTn id="165" dur="1" fill="hold">
                                          <p:stCondLst>
                                            <p:cond delay="0"/>
                                          </p:stCondLst>
                                        </p:cTn>
                                        <p:tgtEl>
                                          <p:spTgt spid="77"/>
                                        </p:tgtEl>
                                        <p:attrNameLst>
                                          <p:attrName>style.visibility</p:attrName>
                                        </p:attrNameLst>
                                      </p:cBhvr>
                                      <p:to>
                                        <p:strVal val="visible"/>
                                      </p:to>
                                    </p:set>
                                    <p:animEffect transition="in" filter="blinds(horizontal)">
                                      <p:cBhvr>
                                        <p:cTn id="166" dur="500"/>
                                        <p:tgtEl>
                                          <p:spTgt spid="77"/>
                                        </p:tgtEl>
                                      </p:cBhvr>
                                    </p:animEffect>
                                  </p:childTnLst>
                                </p:cTn>
                              </p:par>
                              <p:par>
                                <p:cTn id="167" presetID="3" presetClass="entr" presetSubtype="10" fill="hold" nodeType="withEffect">
                                  <p:stCondLst>
                                    <p:cond delay="0"/>
                                  </p:stCondLst>
                                  <p:childTnLst>
                                    <p:set>
                                      <p:cBhvr>
                                        <p:cTn id="168" dur="1" fill="hold">
                                          <p:stCondLst>
                                            <p:cond delay="0"/>
                                          </p:stCondLst>
                                        </p:cTn>
                                        <p:tgtEl>
                                          <p:spTgt spid="78"/>
                                        </p:tgtEl>
                                        <p:attrNameLst>
                                          <p:attrName>style.visibility</p:attrName>
                                        </p:attrNameLst>
                                      </p:cBhvr>
                                      <p:to>
                                        <p:strVal val="visible"/>
                                      </p:to>
                                    </p:set>
                                    <p:animEffect transition="in" filter="blinds(horizontal)">
                                      <p:cBhvr>
                                        <p:cTn id="169" dur="500"/>
                                        <p:tgtEl>
                                          <p:spTgt spid="78"/>
                                        </p:tgtEl>
                                      </p:cBhvr>
                                    </p:animEffect>
                                  </p:childTnLst>
                                </p:cTn>
                              </p:par>
                            </p:childTnLst>
                          </p:cTn>
                        </p:par>
                      </p:childTnLst>
                    </p:cTn>
                  </p:par>
                  <p:par>
                    <p:cTn id="170" fill="hold">
                      <p:stCondLst>
                        <p:cond delay="indefinite"/>
                      </p:stCondLst>
                      <p:childTnLst>
                        <p:par>
                          <p:cTn id="171" fill="hold">
                            <p:stCondLst>
                              <p:cond delay="0"/>
                            </p:stCondLst>
                            <p:childTnLst>
                              <p:par>
                                <p:cTn id="172" presetID="22" presetClass="entr" presetSubtype="4" fill="hold" grpId="0" nodeType="clickEffect">
                                  <p:stCondLst>
                                    <p:cond delay="0"/>
                                  </p:stCondLst>
                                  <p:childTnLst>
                                    <p:set>
                                      <p:cBhvr>
                                        <p:cTn id="173" dur="1" fill="hold">
                                          <p:stCondLst>
                                            <p:cond delay="0"/>
                                          </p:stCondLst>
                                        </p:cTn>
                                        <p:tgtEl>
                                          <p:spTgt spid="94"/>
                                        </p:tgtEl>
                                        <p:attrNameLst>
                                          <p:attrName>style.visibility</p:attrName>
                                        </p:attrNameLst>
                                      </p:cBhvr>
                                      <p:to>
                                        <p:strVal val="visible"/>
                                      </p:to>
                                    </p:set>
                                    <p:animEffect transition="in" filter="wipe(down)">
                                      <p:cBhvr>
                                        <p:cTn id="174" dur="2000"/>
                                        <p:tgtEl>
                                          <p:spTgt spid="94"/>
                                        </p:tgtEl>
                                      </p:cBhvr>
                                    </p:animEffect>
                                  </p:childTnLst>
                                </p:cTn>
                              </p:par>
                            </p:childTnLst>
                          </p:cTn>
                        </p:par>
                      </p:childTnLst>
                    </p:cTn>
                  </p:par>
                  <p:par>
                    <p:cTn id="175" fill="hold">
                      <p:stCondLst>
                        <p:cond delay="indefinite"/>
                      </p:stCondLst>
                      <p:childTnLst>
                        <p:par>
                          <p:cTn id="176" fill="hold">
                            <p:stCondLst>
                              <p:cond delay="0"/>
                            </p:stCondLst>
                            <p:childTnLst>
                              <p:par>
                                <p:cTn id="177" presetID="3" presetClass="entr" presetSubtype="10" fill="hold" nodeType="clickEffect">
                                  <p:stCondLst>
                                    <p:cond delay="0"/>
                                  </p:stCondLst>
                                  <p:childTnLst>
                                    <p:set>
                                      <p:cBhvr>
                                        <p:cTn id="178" dur="1" fill="hold">
                                          <p:stCondLst>
                                            <p:cond delay="0"/>
                                          </p:stCondLst>
                                        </p:cTn>
                                        <p:tgtEl>
                                          <p:spTgt spid="92"/>
                                        </p:tgtEl>
                                        <p:attrNameLst>
                                          <p:attrName>style.visibility</p:attrName>
                                        </p:attrNameLst>
                                      </p:cBhvr>
                                      <p:to>
                                        <p:strVal val="visible"/>
                                      </p:to>
                                    </p:set>
                                    <p:animEffect transition="in" filter="blinds(horizontal)">
                                      <p:cBhvr>
                                        <p:cTn id="179" dur="500"/>
                                        <p:tgtEl>
                                          <p:spTgt spid="92"/>
                                        </p:tgtEl>
                                      </p:cBhvr>
                                    </p:animEffect>
                                  </p:childTnLst>
                                </p:cTn>
                              </p:par>
                            </p:childTnLst>
                          </p:cTn>
                        </p:par>
                      </p:childTnLst>
                    </p:cTn>
                  </p:par>
                  <p:par>
                    <p:cTn id="180" fill="hold">
                      <p:stCondLst>
                        <p:cond delay="indefinite"/>
                      </p:stCondLst>
                      <p:childTnLst>
                        <p:par>
                          <p:cTn id="181" fill="hold">
                            <p:stCondLst>
                              <p:cond delay="0"/>
                            </p:stCondLst>
                            <p:childTnLst>
                              <p:par>
                                <p:cTn id="182" presetID="3" presetClass="entr" presetSubtype="10" fill="hold" grpId="0" nodeType="clickEffect">
                                  <p:stCondLst>
                                    <p:cond delay="0"/>
                                  </p:stCondLst>
                                  <p:childTnLst>
                                    <p:set>
                                      <p:cBhvr>
                                        <p:cTn id="183" dur="1" fill="hold">
                                          <p:stCondLst>
                                            <p:cond delay="0"/>
                                          </p:stCondLst>
                                        </p:cTn>
                                        <p:tgtEl>
                                          <p:spTgt spid="47"/>
                                        </p:tgtEl>
                                        <p:attrNameLst>
                                          <p:attrName>style.visibility</p:attrName>
                                        </p:attrNameLst>
                                      </p:cBhvr>
                                      <p:to>
                                        <p:strVal val="visible"/>
                                      </p:to>
                                    </p:set>
                                    <p:animEffect transition="in" filter="blinds(horizontal)">
                                      <p:cBhvr>
                                        <p:cTn id="184" dur="500"/>
                                        <p:tgtEl>
                                          <p:spTgt spid="47"/>
                                        </p:tgtEl>
                                      </p:cBhvr>
                                    </p:animEffect>
                                  </p:childTnLst>
                                </p:cTn>
                              </p:par>
                            </p:childTnLst>
                          </p:cTn>
                        </p:par>
                      </p:childTnLst>
                    </p:cTn>
                  </p:par>
                  <p:par>
                    <p:cTn id="185" fill="hold">
                      <p:stCondLst>
                        <p:cond delay="indefinite"/>
                      </p:stCondLst>
                      <p:childTnLst>
                        <p:par>
                          <p:cTn id="186" fill="hold">
                            <p:stCondLst>
                              <p:cond delay="0"/>
                            </p:stCondLst>
                            <p:childTnLst>
                              <p:par>
                                <p:cTn id="187" presetID="3" presetClass="entr" presetSubtype="10" fill="hold" nodeType="clickEffect">
                                  <p:stCondLst>
                                    <p:cond delay="0"/>
                                  </p:stCondLst>
                                  <p:childTnLst>
                                    <p:set>
                                      <p:cBhvr>
                                        <p:cTn id="188" dur="1" fill="hold">
                                          <p:stCondLst>
                                            <p:cond delay="0"/>
                                          </p:stCondLst>
                                        </p:cTn>
                                        <p:tgtEl>
                                          <p:spTgt spid="52"/>
                                        </p:tgtEl>
                                        <p:attrNameLst>
                                          <p:attrName>style.visibility</p:attrName>
                                        </p:attrNameLst>
                                      </p:cBhvr>
                                      <p:to>
                                        <p:strVal val="visible"/>
                                      </p:to>
                                    </p:set>
                                    <p:animEffect transition="in" filter="blinds(horizontal)">
                                      <p:cBhvr>
                                        <p:cTn id="189" dur="500"/>
                                        <p:tgtEl>
                                          <p:spTgt spid="52"/>
                                        </p:tgtEl>
                                      </p:cBhvr>
                                    </p:animEffect>
                                  </p:childTnLst>
                                </p:cTn>
                              </p:par>
                              <p:par>
                                <p:cTn id="190" presetID="3" presetClass="entr" presetSubtype="10" fill="hold" nodeType="withEffect">
                                  <p:stCondLst>
                                    <p:cond delay="0"/>
                                  </p:stCondLst>
                                  <p:childTnLst>
                                    <p:set>
                                      <p:cBhvr>
                                        <p:cTn id="191" dur="1" fill="hold">
                                          <p:stCondLst>
                                            <p:cond delay="0"/>
                                          </p:stCondLst>
                                        </p:cTn>
                                        <p:tgtEl>
                                          <p:spTgt spid="54"/>
                                        </p:tgtEl>
                                        <p:attrNameLst>
                                          <p:attrName>style.visibility</p:attrName>
                                        </p:attrNameLst>
                                      </p:cBhvr>
                                      <p:to>
                                        <p:strVal val="visible"/>
                                      </p:to>
                                    </p:set>
                                    <p:animEffect transition="in" filter="blinds(horizontal)">
                                      <p:cBhvr>
                                        <p:cTn id="192" dur="500"/>
                                        <p:tgtEl>
                                          <p:spTgt spid="54"/>
                                        </p:tgtEl>
                                      </p:cBhvr>
                                    </p:animEffect>
                                  </p:childTnLst>
                                </p:cTn>
                              </p:par>
                              <p:par>
                                <p:cTn id="193" presetID="3" presetClass="entr" presetSubtype="10" fill="hold" nodeType="withEffect">
                                  <p:stCondLst>
                                    <p:cond delay="0"/>
                                  </p:stCondLst>
                                  <p:childTnLst>
                                    <p:set>
                                      <p:cBhvr>
                                        <p:cTn id="194" dur="1" fill="hold">
                                          <p:stCondLst>
                                            <p:cond delay="0"/>
                                          </p:stCondLst>
                                        </p:cTn>
                                        <p:tgtEl>
                                          <p:spTgt spid="61"/>
                                        </p:tgtEl>
                                        <p:attrNameLst>
                                          <p:attrName>style.visibility</p:attrName>
                                        </p:attrNameLst>
                                      </p:cBhvr>
                                      <p:to>
                                        <p:strVal val="visible"/>
                                      </p:to>
                                    </p:set>
                                    <p:animEffect transition="in" filter="blinds(horizontal)">
                                      <p:cBhvr>
                                        <p:cTn id="195" dur="500"/>
                                        <p:tgtEl>
                                          <p:spTgt spid="61"/>
                                        </p:tgtEl>
                                      </p:cBhvr>
                                    </p:animEffect>
                                  </p:childTnLst>
                                </p:cTn>
                              </p:par>
                              <p:par>
                                <p:cTn id="196" presetID="3" presetClass="entr" presetSubtype="10" fill="hold" nodeType="withEffect">
                                  <p:stCondLst>
                                    <p:cond delay="0"/>
                                  </p:stCondLst>
                                  <p:childTnLst>
                                    <p:set>
                                      <p:cBhvr>
                                        <p:cTn id="197" dur="1" fill="hold">
                                          <p:stCondLst>
                                            <p:cond delay="0"/>
                                          </p:stCondLst>
                                        </p:cTn>
                                        <p:tgtEl>
                                          <p:spTgt spid="63"/>
                                        </p:tgtEl>
                                        <p:attrNameLst>
                                          <p:attrName>style.visibility</p:attrName>
                                        </p:attrNameLst>
                                      </p:cBhvr>
                                      <p:to>
                                        <p:strVal val="visible"/>
                                      </p:to>
                                    </p:set>
                                    <p:animEffect transition="in" filter="blinds(horizontal)">
                                      <p:cBhvr>
                                        <p:cTn id="198" dur="500"/>
                                        <p:tgtEl>
                                          <p:spTgt spid="63"/>
                                        </p:tgtEl>
                                      </p:cBhvr>
                                    </p:animEffect>
                                  </p:childTnLst>
                                </p:cTn>
                              </p:par>
                            </p:childTnLst>
                          </p:cTn>
                        </p:par>
                      </p:childTnLst>
                    </p:cTn>
                  </p:par>
                  <p:par>
                    <p:cTn id="199" fill="hold">
                      <p:stCondLst>
                        <p:cond delay="indefinite"/>
                      </p:stCondLst>
                      <p:childTnLst>
                        <p:par>
                          <p:cTn id="200" fill="hold">
                            <p:stCondLst>
                              <p:cond delay="0"/>
                            </p:stCondLst>
                            <p:childTnLst>
                              <p:par>
                                <p:cTn id="201" presetID="3" presetClass="entr" presetSubtype="10" fill="hold" nodeType="clickEffect">
                                  <p:stCondLst>
                                    <p:cond delay="0"/>
                                  </p:stCondLst>
                                  <p:childTnLst>
                                    <p:set>
                                      <p:cBhvr>
                                        <p:cTn id="202" dur="1" fill="hold">
                                          <p:stCondLst>
                                            <p:cond delay="0"/>
                                          </p:stCondLst>
                                        </p:cTn>
                                        <p:tgtEl>
                                          <p:spTgt spid="73"/>
                                        </p:tgtEl>
                                        <p:attrNameLst>
                                          <p:attrName>style.visibility</p:attrName>
                                        </p:attrNameLst>
                                      </p:cBhvr>
                                      <p:to>
                                        <p:strVal val="visible"/>
                                      </p:to>
                                    </p:set>
                                    <p:animEffect transition="in" filter="blinds(horizontal)">
                                      <p:cBhvr>
                                        <p:cTn id="203" dur="500"/>
                                        <p:tgtEl>
                                          <p:spTgt spid="73"/>
                                        </p:tgtEl>
                                      </p:cBhvr>
                                    </p:animEffect>
                                  </p:childTnLst>
                                </p:cTn>
                              </p:par>
                              <p:par>
                                <p:cTn id="204" presetID="3" presetClass="entr" presetSubtype="10" fill="hold" nodeType="withEffect">
                                  <p:stCondLst>
                                    <p:cond delay="0"/>
                                  </p:stCondLst>
                                  <p:childTnLst>
                                    <p:set>
                                      <p:cBhvr>
                                        <p:cTn id="205" dur="1" fill="hold">
                                          <p:stCondLst>
                                            <p:cond delay="0"/>
                                          </p:stCondLst>
                                        </p:cTn>
                                        <p:tgtEl>
                                          <p:spTgt spid="75"/>
                                        </p:tgtEl>
                                        <p:attrNameLst>
                                          <p:attrName>style.visibility</p:attrName>
                                        </p:attrNameLst>
                                      </p:cBhvr>
                                      <p:to>
                                        <p:strVal val="visible"/>
                                      </p:to>
                                    </p:set>
                                    <p:animEffect transition="in" filter="blinds(horizontal)">
                                      <p:cBhvr>
                                        <p:cTn id="206" dur="500"/>
                                        <p:tgtEl>
                                          <p:spTgt spid="75"/>
                                        </p:tgtEl>
                                      </p:cBhvr>
                                    </p:animEffect>
                                  </p:childTnLst>
                                </p:cTn>
                              </p:par>
                              <p:par>
                                <p:cTn id="207" presetID="3" presetClass="entr" presetSubtype="10" fill="hold" nodeType="withEffect">
                                  <p:stCondLst>
                                    <p:cond delay="0"/>
                                  </p:stCondLst>
                                  <p:childTnLst>
                                    <p:set>
                                      <p:cBhvr>
                                        <p:cTn id="208" dur="1" fill="hold">
                                          <p:stCondLst>
                                            <p:cond delay="0"/>
                                          </p:stCondLst>
                                        </p:cTn>
                                        <p:tgtEl>
                                          <p:spTgt spid="79"/>
                                        </p:tgtEl>
                                        <p:attrNameLst>
                                          <p:attrName>style.visibility</p:attrName>
                                        </p:attrNameLst>
                                      </p:cBhvr>
                                      <p:to>
                                        <p:strVal val="visible"/>
                                      </p:to>
                                    </p:set>
                                    <p:animEffect transition="in" filter="blinds(horizontal)">
                                      <p:cBhvr>
                                        <p:cTn id="209" dur="500"/>
                                        <p:tgtEl>
                                          <p:spTgt spid="79"/>
                                        </p:tgtEl>
                                      </p:cBhvr>
                                    </p:animEffect>
                                  </p:childTnLst>
                                </p:cTn>
                              </p:par>
                              <p:par>
                                <p:cTn id="210" presetID="3" presetClass="entr" presetSubtype="10" fill="hold" nodeType="withEffect">
                                  <p:stCondLst>
                                    <p:cond delay="0"/>
                                  </p:stCondLst>
                                  <p:childTnLst>
                                    <p:set>
                                      <p:cBhvr>
                                        <p:cTn id="211" dur="1" fill="hold">
                                          <p:stCondLst>
                                            <p:cond delay="0"/>
                                          </p:stCondLst>
                                        </p:cTn>
                                        <p:tgtEl>
                                          <p:spTgt spid="81"/>
                                        </p:tgtEl>
                                        <p:attrNameLst>
                                          <p:attrName>style.visibility</p:attrName>
                                        </p:attrNameLst>
                                      </p:cBhvr>
                                      <p:to>
                                        <p:strVal val="visible"/>
                                      </p:to>
                                    </p:set>
                                    <p:animEffect transition="in" filter="blinds(horizontal)">
                                      <p:cBhvr>
                                        <p:cTn id="212" dur="500"/>
                                        <p:tgtEl>
                                          <p:spTgt spid="81"/>
                                        </p:tgtEl>
                                      </p:cBhvr>
                                    </p:animEffect>
                                  </p:childTnLst>
                                </p:cTn>
                              </p:par>
                            </p:childTnLst>
                          </p:cTn>
                        </p:par>
                      </p:childTnLst>
                    </p:cTn>
                  </p:par>
                  <p:par>
                    <p:cTn id="213" fill="hold">
                      <p:stCondLst>
                        <p:cond delay="indefinite"/>
                      </p:stCondLst>
                      <p:childTnLst>
                        <p:par>
                          <p:cTn id="214" fill="hold">
                            <p:stCondLst>
                              <p:cond delay="0"/>
                            </p:stCondLst>
                            <p:childTnLst>
                              <p:par>
                                <p:cTn id="215" presetID="10" presetClass="exit" presetSubtype="0" fill="hold" grpId="1" nodeType="clickEffect">
                                  <p:stCondLst>
                                    <p:cond delay="0"/>
                                  </p:stCondLst>
                                  <p:childTnLst>
                                    <p:animEffect transition="out" filter="fade">
                                      <p:cBhvr>
                                        <p:cTn id="216" dur="2000"/>
                                        <p:tgtEl>
                                          <p:spTgt spid="27"/>
                                        </p:tgtEl>
                                      </p:cBhvr>
                                    </p:animEffect>
                                    <p:set>
                                      <p:cBhvr>
                                        <p:cTn id="217" dur="1" fill="hold">
                                          <p:stCondLst>
                                            <p:cond delay="1999"/>
                                          </p:stCondLst>
                                        </p:cTn>
                                        <p:tgtEl>
                                          <p:spTgt spid="27"/>
                                        </p:tgtEl>
                                        <p:attrNameLst>
                                          <p:attrName>style.visibility</p:attrName>
                                        </p:attrNameLst>
                                      </p:cBhvr>
                                      <p:to>
                                        <p:strVal val="hidden"/>
                                      </p:to>
                                    </p:set>
                                  </p:childTnLst>
                                </p:cTn>
                              </p:par>
                              <p:par>
                                <p:cTn id="218" presetID="10" presetClass="exit" presetSubtype="0" fill="hold" grpId="1" nodeType="withEffect">
                                  <p:stCondLst>
                                    <p:cond delay="0"/>
                                  </p:stCondLst>
                                  <p:childTnLst>
                                    <p:animEffect transition="out" filter="fade">
                                      <p:cBhvr>
                                        <p:cTn id="219" dur="2000"/>
                                        <p:tgtEl>
                                          <p:spTgt spid="34"/>
                                        </p:tgtEl>
                                      </p:cBhvr>
                                    </p:animEffect>
                                    <p:set>
                                      <p:cBhvr>
                                        <p:cTn id="220" dur="1" fill="hold">
                                          <p:stCondLst>
                                            <p:cond delay="1999"/>
                                          </p:stCondLst>
                                        </p:cTn>
                                        <p:tgtEl>
                                          <p:spTgt spid="34"/>
                                        </p:tgtEl>
                                        <p:attrNameLst>
                                          <p:attrName>style.visibility</p:attrName>
                                        </p:attrNameLst>
                                      </p:cBhvr>
                                      <p:to>
                                        <p:strVal val="hidden"/>
                                      </p:to>
                                    </p:set>
                                  </p:childTnLst>
                                </p:cTn>
                              </p:par>
                              <p:par>
                                <p:cTn id="221" presetID="10" presetClass="exit" presetSubtype="0" fill="hold" grpId="1" nodeType="withEffect">
                                  <p:stCondLst>
                                    <p:cond delay="0"/>
                                  </p:stCondLst>
                                  <p:childTnLst>
                                    <p:animEffect transition="out" filter="fade">
                                      <p:cBhvr>
                                        <p:cTn id="222" dur="2000"/>
                                        <p:tgtEl>
                                          <p:spTgt spid="95"/>
                                        </p:tgtEl>
                                      </p:cBhvr>
                                    </p:animEffect>
                                    <p:set>
                                      <p:cBhvr>
                                        <p:cTn id="223" dur="1" fill="hold">
                                          <p:stCondLst>
                                            <p:cond delay="1999"/>
                                          </p:stCondLst>
                                        </p:cTn>
                                        <p:tgtEl>
                                          <p:spTgt spid="95"/>
                                        </p:tgtEl>
                                        <p:attrNameLst>
                                          <p:attrName>style.visibility</p:attrName>
                                        </p:attrNameLst>
                                      </p:cBhvr>
                                      <p:to>
                                        <p:strVal val="hidden"/>
                                      </p:to>
                                    </p:set>
                                  </p:childTnLst>
                                </p:cTn>
                              </p:par>
                              <p:par>
                                <p:cTn id="224" presetID="10" presetClass="entr" presetSubtype="0" fill="hold" grpId="0" nodeType="withEffect">
                                  <p:stCondLst>
                                    <p:cond delay="0"/>
                                  </p:stCondLst>
                                  <p:childTnLst>
                                    <p:set>
                                      <p:cBhvr>
                                        <p:cTn id="225" dur="1" fill="hold">
                                          <p:stCondLst>
                                            <p:cond delay="0"/>
                                          </p:stCondLst>
                                        </p:cTn>
                                        <p:tgtEl>
                                          <p:spTgt spid="82"/>
                                        </p:tgtEl>
                                        <p:attrNameLst>
                                          <p:attrName>style.visibility</p:attrName>
                                        </p:attrNameLst>
                                      </p:cBhvr>
                                      <p:to>
                                        <p:strVal val="visible"/>
                                      </p:to>
                                    </p:set>
                                    <p:animEffect transition="in" filter="fade">
                                      <p:cBhvr>
                                        <p:cTn id="226" dur="2000"/>
                                        <p:tgtEl>
                                          <p:spTgt spid="82"/>
                                        </p:tgtEl>
                                      </p:cBhvr>
                                    </p:animEffect>
                                  </p:childTnLst>
                                </p:cTn>
                              </p:par>
                            </p:childTnLst>
                          </p:cTn>
                        </p:par>
                      </p:childTnLst>
                    </p:cTn>
                  </p:par>
                  <p:par>
                    <p:cTn id="227" fill="hold">
                      <p:stCondLst>
                        <p:cond delay="indefinite"/>
                      </p:stCondLst>
                      <p:childTnLst>
                        <p:par>
                          <p:cTn id="228" fill="hold">
                            <p:stCondLst>
                              <p:cond delay="0"/>
                            </p:stCondLst>
                            <p:childTnLst>
                              <p:par>
                                <p:cTn id="229" presetID="0" presetClass="path" presetSubtype="0" accel="50000" decel="50000" fill="hold" nodeType="clickEffect">
                                  <p:stCondLst>
                                    <p:cond delay="0"/>
                                  </p:stCondLst>
                                  <p:childTnLst>
                                    <p:animMotion origin="layout" path="M 1.94444E-6 3.7037E-7 C 0.03472 -0.0463 0.06944 -0.09236 0.09566 -0.09607 C 0.12187 -0.09977 0.14705 -0.03403 0.15729 -0.02176 " pathEditMode="relative" ptsTypes="aaA">
                                      <p:cBhvr>
                                        <p:cTn id="230" dur="2000" fill="hold"/>
                                        <p:tgtEl>
                                          <p:spTgt spid="5"/>
                                        </p:tgtEl>
                                        <p:attrNameLst>
                                          <p:attrName>ppt_x</p:attrName>
                                          <p:attrName>ppt_y</p:attrName>
                                        </p:attrNameLst>
                                      </p:cBhvr>
                                    </p:animMotion>
                                  </p:childTnLst>
                                </p:cTn>
                              </p:par>
                            </p:childTnLst>
                          </p:cTn>
                        </p:par>
                      </p:childTnLst>
                    </p:cTn>
                  </p:par>
                  <p:par>
                    <p:cTn id="231" fill="hold">
                      <p:stCondLst>
                        <p:cond delay="indefinite"/>
                      </p:stCondLst>
                      <p:childTnLst>
                        <p:par>
                          <p:cTn id="232" fill="hold">
                            <p:stCondLst>
                              <p:cond delay="0"/>
                            </p:stCondLst>
                            <p:childTnLst>
                              <p:par>
                                <p:cTn id="233" presetID="10" presetClass="entr" presetSubtype="0" fill="hold" grpId="0" nodeType="clickEffect">
                                  <p:stCondLst>
                                    <p:cond delay="0"/>
                                  </p:stCondLst>
                                  <p:childTnLst>
                                    <p:set>
                                      <p:cBhvr>
                                        <p:cTn id="234" dur="1" fill="hold">
                                          <p:stCondLst>
                                            <p:cond delay="0"/>
                                          </p:stCondLst>
                                        </p:cTn>
                                        <p:tgtEl>
                                          <p:spTgt spid="98"/>
                                        </p:tgtEl>
                                        <p:attrNameLst>
                                          <p:attrName>style.visibility</p:attrName>
                                        </p:attrNameLst>
                                      </p:cBhvr>
                                      <p:to>
                                        <p:strVal val="visible"/>
                                      </p:to>
                                    </p:set>
                                    <p:animEffect transition="in" filter="fade">
                                      <p:cBhvr>
                                        <p:cTn id="235" dur="2000"/>
                                        <p:tgtEl>
                                          <p:spTgt spid="98"/>
                                        </p:tgtEl>
                                      </p:cBhvr>
                                    </p:animEffect>
                                  </p:childTnLst>
                                </p:cTn>
                              </p:par>
                            </p:childTnLst>
                          </p:cTn>
                        </p:par>
                      </p:childTnLst>
                    </p:cTn>
                  </p:par>
                  <p:par>
                    <p:cTn id="236" fill="hold">
                      <p:stCondLst>
                        <p:cond delay="indefinite"/>
                      </p:stCondLst>
                      <p:childTnLst>
                        <p:par>
                          <p:cTn id="237" fill="hold">
                            <p:stCondLst>
                              <p:cond delay="0"/>
                            </p:stCondLst>
                            <p:childTnLst>
                              <p:par>
                                <p:cTn id="238" presetID="3" presetClass="entr" presetSubtype="10" fill="hold" nodeType="clickEffect">
                                  <p:stCondLst>
                                    <p:cond delay="0"/>
                                  </p:stCondLst>
                                  <p:childTnLst>
                                    <p:set>
                                      <p:cBhvr>
                                        <p:cTn id="239" dur="1" fill="hold">
                                          <p:stCondLst>
                                            <p:cond delay="0"/>
                                          </p:stCondLst>
                                        </p:cTn>
                                        <p:tgtEl>
                                          <p:spTgt spid="83"/>
                                        </p:tgtEl>
                                        <p:attrNameLst>
                                          <p:attrName>style.visibility</p:attrName>
                                        </p:attrNameLst>
                                      </p:cBhvr>
                                      <p:to>
                                        <p:strVal val="visible"/>
                                      </p:to>
                                    </p:set>
                                    <p:animEffect transition="in" filter="blinds(horizontal)">
                                      <p:cBhvr>
                                        <p:cTn id="240" dur="500"/>
                                        <p:tgtEl>
                                          <p:spTgt spid="83"/>
                                        </p:tgtEl>
                                      </p:cBhvr>
                                    </p:animEffect>
                                  </p:childTnLst>
                                </p:cTn>
                              </p:par>
                            </p:childTnLst>
                          </p:cTn>
                        </p:par>
                      </p:childTnLst>
                    </p:cTn>
                  </p:par>
                  <p:par>
                    <p:cTn id="241" fill="hold">
                      <p:stCondLst>
                        <p:cond delay="indefinite"/>
                      </p:stCondLst>
                      <p:childTnLst>
                        <p:par>
                          <p:cTn id="242" fill="hold">
                            <p:stCondLst>
                              <p:cond delay="0"/>
                            </p:stCondLst>
                            <p:childTnLst>
                              <p:par>
                                <p:cTn id="243" presetID="3" presetClass="entr" presetSubtype="10" fill="hold" nodeType="clickEffect">
                                  <p:stCondLst>
                                    <p:cond delay="0"/>
                                  </p:stCondLst>
                                  <p:childTnLst>
                                    <p:set>
                                      <p:cBhvr>
                                        <p:cTn id="244" dur="1" fill="hold">
                                          <p:stCondLst>
                                            <p:cond delay="0"/>
                                          </p:stCondLst>
                                        </p:cTn>
                                        <p:tgtEl>
                                          <p:spTgt spid="84"/>
                                        </p:tgtEl>
                                        <p:attrNameLst>
                                          <p:attrName>style.visibility</p:attrName>
                                        </p:attrNameLst>
                                      </p:cBhvr>
                                      <p:to>
                                        <p:strVal val="visible"/>
                                      </p:to>
                                    </p:set>
                                    <p:animEffect transition="in" filter="blinds(horizontal)">
                                      <p:cBhvr>
                                        <p:cTn id="245" dur="500"/>
                                        <p:tgtEl>
                                          <p:spTgt spid="84"/>
                                        </p:tgtEl>
                                      </p:cBhvr>
                                    </p:animEffect>
                                  </p:childTnLst>
                                </p:cTn>
                              </p:par>
                            </p:childTnLst>
                          </p:cTn>
                        </p:par>
                      </p:childTnLst>
                    </p:cTn>
                  </p:par>
                  <p:par>
                    <p:cTn id="246" fill="hold">
                      <p:stCondLst>
                        <p:cond delay="indefinite"/>
                      </p:stCondLst>
                      <p:childTnLst>
                        <p:par>
                          <p:cTn id="247" fill="hold">
                            <p:stCondLst>
                              <p:cond delay="0"/>
                            </p:stCondLst>
                            <p:childTnLst>
                              <p:par>
                                <p:cTn id="248" presetID="10" presetClass="exit" presetSubtype="0" fill="hold" grpId="0" nodeType="clickEffect">
                                  <p:stCondLst>
                                    <p:cond delay="0"/>
                                  </p:stCondLst>
                                  <p:childTnLst>
                                    <p:animEffect transition="out" filter="fade">
                                      <p:cBhvr>
                                        <p:cTn id="249" dur="2000"/>
                                        <p:tgtEl>
                                          <p:spTgt spid="5"/>
                                        </p:tgtEl>
                                      </p:cBhvr>
                                    </p:animEffect>
                                    <p:set>
                                      <p:cBhvr>
                                        <p:cTn id="250" dur="1" fill="hold">
                                          <p:stCondLst>
                                            <p:cond delay="1999"/>
                                          </p:stCondLst>
                                        </p:cTn>
                                        <p:tgtEl>
                                          <p:spTgt spid="5"/>
                                        </p:tgtEl>
                                        <p:attrNameLst>
                                          <p:attrName>style.visibility</p:attrName>
                                        </p:attrNameLst>
                                      </p:cBhvr>
                                      <p:to>
                                        <p:strVal val="hidden"/>
                                      </p:to>
                                    </p:set>
                                  </p:childTnLst>
                                </p:cTn>
                              </p:par>
                              <p:par>
                                <p:cTn id="251" presetID="10" presetClass="entr" presetSubtype="0" fill="hold" grpId="0" nodeType="withEffect">
                                  <p:stCondLst>
                                    <p:cond delay="0"/>
                                  </p:stCondLst>
                                  <p:childTnLst>
                                    <p:set>
                                      <p:cBhvr>
                                        <p:cTn id="252" dur="1" fill="hold">
                                          <p:stCondLst>
                                            <p:cond delay="0"/>
                                          </p:stCondLst>
                                        </p:cTn>
                                        <p:tgtEl>
                                          <p:spTgt spid="105"/>
                                        </p:tgtEl>
                                        <p:attrNameLst>
                                          <p:attrName>style.visibility</p:attrName>
                                        </p:attrNameLst>
                                      </p:cBhvr>
                                      <p:to>
                                        <p:strVal val="visible"/>
                                      </p:to>
                                    </p:set>
                                    <p:animEffect transition="in" filter="fade">
                                      <p:cBhvr>
                                        <p:cTn id="253" dur="2000"/>
                                        <p:tgtEl>
                                          <p:spTgt spid="105"/>
                                        </p:tgtEl>
                                      </p:cBhvr>
                                    </p:animEffect>
                                  </p:childTnLst>
                                </p:cTn>
                              </p:par>
                              <p:par>
                                <p:cTn id="254" presetID="10" presetClass="exit" presetSubtype="0" fill="hold" grpId="1" nodeType="withEffect">
                                  <p:stCondLst>
                                    <p:cond delay="0"/>
                                  </p:stCondLst>
                                  <p:childTnLst>
                                    <p:animEffect transition="out" filter="fade">
                                      <p:cBhvr>
                                        <p:cTn id="255" dur="2000"/>
                                        <p:tgtEl>
                                          <p:spTgt spid="98"/>
                                        </p:tgtEl>
                                      </p:cBhvr>
                                    </p:animEffect>
                                    <p:set>
                                      <p:cBhvr>
                                        <p:cTn id="256" dur="1" fill="hold">
                                          <p:stCondLst>
                                            <p:cond delay="1999"/>
                                          </p:stCondLst>
                                        </p:cTn>
                                        <p:tgtEl>
                                          <p:spTgt spid="98"/>
                                        </p:tgtEl>
                                        <p:attrNameLst>
                                          <p:attrName>style.visibility</p:attrName>
                                        </p:attrNameLst>
                                      </p:cBhvr>
                                      <p:to>
                                        <p:strVal val="hidden"/>
                                      </p:to>
                                    </p:set>
                                  </p:childTnLst>
                                </p:cTn>
                              </p:par>
                            </p:childTnLst>
                          </p:cTn>
                        </p:par>
                      </p:childTnLst>
                    </p:cTn>
                  </p:par>
                  <p:par>
                    <p:cTn id="257" fill="hold">
                      <p:stCondLst>
                        <p:cond delay="indefinite"/>
                      </p:stCondLst>
                      <p:childTnLst>
                        <p:par>
                          <p:cTn id="258" fill="hold">
                            <p:stCondLst>
                              <p:cond delay="0"/>
                            </p:stCondLst>
                            <p:childTnLst>
                              <p:par>
                                <p:cTn id="259" presetID="0" presetClass="path" presetSubtype="0" accel="50000" decel="50000" fill="hold" grpId="0" nodeType="clickEffect">
                                  <p:stCondLst>
                                    <p:cond delay="0"/>
                                  </p:stCondLst>
                                  <p:childTnLst>
                                    <p:animMotion origin="layout" path="M 7.5E-6 3.7037E-6 C 0.0316 -0.0463 0.0632 -0.09259 0.08386 -0.09398 C 0.10452 -0.09537 0.11685 -0.02199 0.12344 -0.00787 " pathEditMode="relative" ptsTypes="aaA">
                                      <p:cBhvr>
                                        <p:cTn id="260" dur="2000" fill="hold"/>
                                        <p:tgtEl>
                                          <p:spTgt spid="10"/>
                                        </p:tgtEl>
                                        <p:attrNameLst>
                                          <p:attrName>ppt_x</p:attrName>
                                          <p:attrName>ppt_y</p:attrName>
                                        </p:attrNameLst>
                                      </p:cBhvr>
                                    </p:animMotion>
                                  </p:childTnLst>
                                </p:cTn>
                              </p:par>
                            </p:childTnLst>
                          </p:cTn>
                        </p:par>
                      </p:childTnLst>
                    </p:cTn>
                  </p:par>
                  <p:par>
                    <p:cTn id="261" fill="hold">
                      <p:stCondLst>
                        <p:cond delay="indefinite"/>
                      </p:stCondLst>
                      <p:childTnLst>
                        <p:par>
                          <p:cTn id="262" fill="hold">
                            <p:stCondLst>
                              <p:cond delay="0"/>
                            </p:stCondLst>
                            <p:childTnLst>
                              <p:par>
                                <p:cTn id="263" presetID="10" presetClass="entr" presetSubtype="0" fill="hold" grpId="0" nodeType="clickEffect">
                                  <p:stCondLst>
                                    <p:cond delay="0"/>
                                  </p:stCondLst>
                                  <p:childTnLst>
                                    <p:set>
                                      <p:cBhvr>
                                        <p:cTn id="264" dur="1" fill="hold">
                                          <p:stCondLst>
                                            <p:cond delay="0"/>
                                          </p:stCondLst>
                                        </p:cTn>
                                        <p:tgtEl>
                                          <p:spTgt spid="99"/>
                                        </p:tgtEl>
                                        <p:attrNameLst>
                                          <p:attrName>style.visibility</p:attrName>
                                        </p:attrNameLst>
                                      </p:cBhvr>
                                      <p:to>
                                        <p:strVal val="visible"/>
                                      </p:to>
                                    </p:set>
                                    <p:animEffect transition="in" filter="fade">
                                      <p:cBhvr>
                                        <p:cTn id="265" dur="2000"/>
                                        <p:tgtEl>
                                          <p:spTgt spid="99"/>
                                        </p:tgtEl>
                                      </p:cBhvr>
                                    </p:animEffect>
                                  </p:childTnLst>
                                </p:cTn>
                              </p:par>
                            </p:childTnLst>
                          </p:cTn>
                        </p:par>
                      </p:childTnLst>
                    </p:cTn>
                  </p:par>
                  <p:par>
                    <p:cTn id="266" fill="hold">
                      <p:stCondLst>
                        <p:cond delay="indefinite"/>
                      </p:stCondLst>
                      <p:childTnLst>
                        <p:par>
                          <p:cTn id="267" fill="hold">
                            <p:stCondLst>
                              <p:cond delay="0"/>
                            </p:stCondLst>
                            <p:childTnLst>
                              <p:par>
                                <p:cTn id="268" presetID="3" presetClass="entr" presetSubtype="10" fill="hold" nodeType="clickEffect">
                                  <p:stCondLst>
                                    <p:cond delay="0"/>
                                  </p:stCondLst>
                                  <p:childTnLst>
                                    <p:set>
                                      <p:cBhvr>
                                        <p:cTn id="269" dur="1" fill="hold">
                                          <p:stCondLst>
                                            <p:cond delay="0"/>
                                          </p:stCondLst>
                                        </p:cTn>
                                        <p:tgtEl>
                                          <p:spTgt spid="85"/>
                                        </p:tgtEl>
                                        <p:attrNameLst>
                                          <p:attrName>style.visibility</p:attrName>
                                        </p:attrNameLst>
                                      </p:cBhvr>
                                      <p:to>
                                        <p:strVal val="visible"/>
                                      </p:to>
                                    </p:set>
                                    <p:animEffect transition="in" filter="blinds(horizontal)">
                                      <p:cBhvr>
                                        <p:cTn id="270" dur="500"/>
                                        <p:tgtEl>
                                          <p:spTgt spid="85"/>
                                        </p:tgtEl>
                                      </p:cBhvr>
                                    </p:animEffect>
                                  </p:childTnLst>
                                </p:cTn>
                              </p:par>
                            </p:childTnLst>
                          </p:cTn>
                        </p:par>
                      </p:childTnLst>
                    </p:cTn>
                  </p:par>
                  <p:par>
                    <p:cTn id="271" fill="hold">
                      <p:stCondLst>
                        <p:cond delay="indefinite"/>
                      </p:stCondLst>
                      <p:childTnLst>
                        <p:par>
                          <p:cTn id="272" fill="hold">
                            <p:stCondLst>
                              <p:cond delay="0"/>
                            </p:stCondLst>
                            <p:childTnLst>
                              <p:par>
                                <p:cTn id="273" presetID="3" presetClass="entr" presetSubtype="10" fill="hold" nodeType="clickEffect">
                                  <p:stCondLst>
                                    <p:cond delay="0"/>
                                  </p:stCondLst>
                                  <p:childTnLst>
                                    <p:set>
                                      <p:cBhvr>
                                        <p:cTn id="274" dur="1" fill="hold">
                                          <p:stCondLst>
                                            <p:cond delay="0"/>
                                          </p:stCondLst>
                                        </p:cTn>
                                        <p:tgtEl>
                                          <p:spTgt spid="86"/>
                                        </p:tgtEl>
                                        <p:attrNameLst>
                                          <p:attrName>style.visibility</p:attrName>
                                        </p:attrNameLst>
                                      </p:cBhvr>
                                      <p:to>
                                        <p:strVal val="visible"/>
                                      </p:to>
                                    </p:set>
                                    <p:animEffect transition="in" filter="blinds(horizontal)">
                                      <p:cBhvr>
                                        <p:cTn id="275" dur="500"/>
                                        <p:tgtEl>
                                          <p:spTgt spid="86"/>
                                        </p:tgtEl>
                                      </p:cBhvr>
                                    </p:animEffect>
                                  </p:childTnLst>
                                </p:cTn>
                              </p:par>
                            </p:childTnLst>
                          </p:cTn>
                        </p:par>
                      </p:childTnLst>
                    </p:cTn>
                  </p:par>
                  <p:par>
                    <p:cTn id="276" fill="hold">
                      <p:stCondLst>
                        <p:cond delay="indefinite"/>
                      </p:stCondLst>
                      <p:childTnLst>
                        <p:par>
                          <p:cTn id="277" fill="hold">
                            <p:stCondLst>
                              <p:cond delay="0"/>
                            </p:stCondLst>
                            <p:childTnLst>
                              <p:par>
                                <p:cTn id="278" presetID="10" presetClass="exit" presetSubtype="0" fill="hold" grpId="1" nodeType="clickEffect">
                                  <p:stCondLst>
                                    <p:cond delay="0"/>
                                  </p:stCondLst>
                                  <p:childTnLst>
                                    <p:animEffect transition="out" filter="fade">
                                      <p:cBhvr>
                                        <p:cTn id="279" dur="2000"/>
                                        <p:tgtEl>
                                          <p:spTgt spid="10"/>
                                        </p:tgtEl>
                                      </p:cBhvr>
                                    </p:animEffect>
                                    <p:set>
                                      <p:cBhvr>
                                        <p:cTn id="280" dur="1" fill="hold">
                                          <p:stCondLst>
                                            <p:cond delay="1999"/>
                                          </p:stCondLst>
                                        </p:cTn>
                                        <p:tgtEl>
                                          <p:spTgt spid="10"/>
                                        </p:tgtEl>
                                        <p:attrNameLst>
                                          <p:attrName>style.visibility</p:attrName>
                                        </p:attrNameLst>
                                      </p:cBhvr>
                                      <p:to>
                                        <p:strVal val="hidden"/>
                                      </p:to>
                                    </p:set>
                                  </p:childTnLst>
                                </p:cTn>
                              </p:par>
                              <p:par>
                                <p:cTn id="281" presetID="10" presetClass="exit" presetSubtype="0" fill="hold" grpId="1" nodeType="withEffect">
                                  <p:stCondLst>
                                    <p:cond delay="0"/>
                                  </p:stCondLst>
                                  <p:childTnLst>
                                    <p:animEffect transition="out" filter="fade">
                                      <p:cBhvr>
                                        <p:cTn id="282" dur="2000"/>
                                        <p:tgtEl>
                                          <p:spTgt spid="99"/>
                                        </p:tgtEl>
                                      </p:cBhvr>
                                    </p:animEffect>
                                    <p:set>
                                      <p:cBhvr>
                                        <p:cTn id="283" dur="1" fill="hold">
                                          <p:stCondLst>
                                            <p:cond delay="1999"/>
                                          </p:stCondLst>
                                        </p:cTn>
                                        <p:tgtEl>
                                          <p:spTgt spid="99"/>
                                        </p:tgtEl>
                                        <p:attrNameLst>
                                          <p:attrName>style.visibility</p:attrName>
                                        </p:attrNameLst>
                                      </p:cBhvr>
                                      <p:to>
                                        <p:strVal val="hidden"/>
                                      </p:to>
                                    </p:set>
                                  </p:childTnLst>
                                </p:cTn>
                              </p:par>
                              <p:par>
                                <p:cTn id="284" presetID="10" presetClass="entr" presetSubtype="0" fill="hold" grpId="0" nodeType="withEffect">
                                  <p:stCondLst>
                                    <p:cond delay="0"/>
                                  </p:stCondLst>
                                  <p:childTnLst>
                                    <p:set>
                                      <p:cBhvr>
                                        <p:cTn id="285" dur="1" fill="hold">
                                          <p:stCondLst>
                                            <p:cond delay="0"/>
                                          </p:stCondLst>
                                        </p:cTn>
                                        <p:tgtEl>
                                          <p:spTgt spid="106"/>
                                        </p:tgtEl>
                                        <p:attrNameLst>
                                          <p:attrName>style.visibility</p:attrName>
                                        </p:attrNameLst>
                                      </p:cBhvr>
                                      <p:to>
                                        <p:strVal val="visible"/>
                                      </p:to>
                                    </p:set>
                                    <p:animEffect transition="in" filter="fade">
                                      <p:cBhvr>
                                        <p:cTn id="286" dur="2000"/>
                                        <p:tgtEl>
                                          <p:spTgt spid="106"/>
                                        </p:tgtEl>
                                      </p:cBhvr>
                                    </p:animEffect>
                                  </p:childTnLst>
                                </p:cTn>
                              </p:par>
                            </p:childTnLst>
                          </p:cTn>
                        </p:par>
                      </p:childTnLst>
                    </p:cTn>
                  </p:par>
                  <p:par>
                    <p:cTn id="287" fill="hold">
                      <p:stCondLst>
                        <p:cond delay="indefinite"/>
                      </p:stCondLst>
                      <p:childTnLst>
                        <p:par>
                          <p:cTn id="288" fill="hold">
                            <p:stCondLst>
                              <p:cond delay="0"/>
                            </p:stCondLst>
                            <p:childTnLst>
                              <p:par>
                                <p:cTn id="289" presetID="0" presetClass="path" presetSubtype="0" accel="50000" decel="50000" fill="hold" grpId="0" nodeType="clickEffect">
                                  <p:stCondLst>
                                    <p:cond delay="0"/>
                                  </p:stCondLst>
                                  <p:childTnLst>
                                    <p:animMotion origin="layout" path="M 1.11111E-6 -4.44444E-6 C -0.01407 -0.03819 -0.02761 -0.07638 -0.04861 -0.07847 C -0.06962 -0.08055 -0.09809 -0.04629 -0.12657 -0.0118 " pathEditMode="relative" ptsTypes="aaA">
                                      <p:cBhvr>
                                        <p:cTn id="290" dur="2000" fill="hold"/>
                                        <p:tgtEl>
                                          <p:spTgt spid="16"/>
                                        </p:tgtEl>
                                        <p:attrNameLst>
                                          <p:attrName>ppt_x</p:attrName>
                                          <p:attrName>ppt_y</p:attrName>
                                        </p:attrNameLst>
                                      </p:cBhvr>
                                    </p:animMotion>
                                  </p:childTnLst>
                                </p:cTn>
                              </p:par>
                            </p:childTnLst>
                          </p:cTn>
                        </p:par>
                      </p:childTnLst>
                    </p:cTn>
                  </p:par>
                  <p:par>
                    <p:cTn id="291" fill="hold">
                      <p:stCondLst>
                        <p:cond delay="indefinite"/>
                      </p:stCondLst>
                      <p:childTnLst>
                        <p:par>
                          <p:cTn id="292" fill="hold">
                            <p:stCondLst>
                              <p:cond delay="0"/>
                            </p:stCondLst>
                            <p:childTnLst>
                              <p:par>
                                <p:cTn id="293" presetID="10" presetClass="entr" presetSubtype="0" fill="hold" grpId="0" nodeType="clickEffect">
                                  <p:stCondLst>
                                    <p:cond delay="0"/>
                                  </p:stCondLst>
                                  <p:childTnLst>
                                    <p:set>
                                      <p:cBhvr>
                                        <p:cTn id="294" dur="1" fill="hold">
                                          <p:stCondLst>
                                            <p:cond delay="0"/>
                                          </p:stCondLst>
                                        </p:cTn>
                                        <p:tgtEl>
                                          <p:spTgt spid="100"/>
                                        </p:tgtEl>
                                        <p:attrNameLst>
                                          <p:attrName>style.visibility</p:attrName>
                                        </p:attrNameLst>
                                      </p:cBhvr>
                                      <p:to>
                                        <p:strVal val="visible"/>
                                      </p:to>
                                    </p:set>
                                    <p:animEffect transition="in" filter="fade">
                                      <p:cBhvr>
                                        <p:cTn id="295" dur="2000"/>
                                        <p:tgtEl>
                                          <p:spTgt spid="100"/>
                                        </p:tgtEl>
                                      </p:cBhvr>
                                    </p:animEffect>
                                  </p:childTnLst>
                                </p:cTn>
                              </p:par>
                            </p:childTnLst>
                          </p:cTn>
                        </p:par>
                      </p:childTnLst>
                    </p:cTn>
                  </p:par>
                  <p:par>
                    <p:cTn id="296" fill="hold">
                      <p:stCondLst>
                        <p:cond delay="indefinite"/>
                      </p:stCondLst>
                      <p:childTnLst>
                        <p:par>
                          <p:cTn id="297" fill="hold">
                            <p:stCondLst>
                              <p:cond delay="0"/>
                            </p:stCondLst>
                            <p:childTnLst>
                              <p:par>
                                <p:cTn id="298" presetID="3" presetClass="entr" presetSubtype="10" fill="hold" nodeType="clickEffect">
                                  <p:stCondLst>
                                    <p:cond delay="0"/>
                                  </p:stCondLst>
                                  <p:childTnLst>
                                    <p:set>
                                      <p:cBhvr>
                                        <p:cTn id="299" dur="1" fill="hold">
                                          <p:stCondLst>
                                            <p:cond delay="0"/>
                                          </p:stCondLst>
                                        </p:cTn>
                                        <p:tgtEl>
                                          <p:spTgt spid="87"/>
                                        </p:tgtEl>
                                        <p:attrNameLst>
                                          <p:attrName>style.visibility</p:attrName>
                                        </p:attrNameLst>
                                      </p:cBhvr>
                                      <p:to>
                                        <p:strVal val="visible"/>
                                      </p:to>
                                    </p:set>
                                    <p:animEffect transition="in" filter="blinds(horizontal)">
                                      <p:cBhvr>
                                        <p:cTn id="300" dur="500"/>
                                        <p:tgtEl>
                                          <p:spTgt spid="87"/>
                                        </p:tgtEl>
                                      </p:cBhvr>
                                    </p:animEffect>
                                  </p:childTnLst>
                                </p:cTn>
                              </p:par>
                            </p:childTnLst>
                          </p:cTn>
                        </p:par>
                      </p:childTnLst>
                    </p:cTn>
                  </p:par>
                  <p:par>
                    <p:cTn id="301" fill="hold">
                      <p:stCondLst>
                        <p:cond delay="indefinite"/>
                      </p:stCondLst>
                      <p:childTnLst>
                        <p:par>
                          <p:cTn id="302" fill="hold">
                            <p:stCondLst>
                              <p:cond delay="0"/>
                            </p:stCondLst>
                            <p:childTnLst>
                              <p:par>
                                <p:cTn id="303" presetID="3" presetClass="entr" presetSubtype="10" fill="hold" nodeType="clickEffect">
                                  <p:stCondLst>
                                    <p:cond delay="0"/>
                                  </p:stCondLst>
                                  <p:childTnLst>
                                    <p:set>
                                      <p:cBhvr>
                                        <p:cTn id="304" dur="1" fill="hold">
                                          <p:stCondLst>
                                            <p:cond delay="0"/>
                                          </p:stCondLst>
                                        </p:cTn>
                                        <p:tgtEl>
                                          <p:spTgt spid="88"/>
                                        </p:tgtEl>
                                        <p:attrNameLst>
                                          <p:attrName>style.visibility</p:attrName>
                                        </p:attrNameLst>
                                      </p:cBhvr>
                                      <p:to>
                                        <p:strVal val="visible"/>
                                      </p:to>
                                    </p:set>
                                    <p:animEffect transition="in" filter="blinds(horizontal)">
                                      <p:cBhvr>
                                        <p:cTn id="305" dur="500"/>
                                        <p:tgtEl>
                                          <p:spTgt spid="88"/>
                                        </p:tgtEl>
                                      </p:cBhvr>
                                    </p:animEffect>
                                  </p:childTnLst>
                                </p:cTn>
                              </p:par>
                            </p:childTnLst>
                          </p:cTn>
                        </p:par>
                      </p:childTnLst>
                    </p:cTn>
                  </p:par>
                  <p:par>
                    <p:cTn id="306" fill="hold">
                      <p:stCondLst>
                        <p:cond delay="indefinite"/>
                      </p:stCondLst>
                      <p:childTnLst>
                        <p:par>
                          <p:cTn id="307" fill="hold">
                            <p:stCondLst>
                              <p:cond delay="0"/>
                            </p:stCondLst>
                            <p:childTnLst>
                              <p:par>
                                <p:cTn id="308" presetID="10" presetClass="exit" presetSubtype="0" fill="hold" grpId="1" nodeType="clickEffect">
                                  <p:stCondLst>
                                    <p:cond delay="0"/>
                                  </p:stCondLst>
                                  <p:childTnLst>
                                    <p:animEffect transition="out" filter="fade">
                                      <p:cBhvr>
                                        <p:cTn id="309" dur="2000"/>
                                        <p:tgtEl>
                                          <p:spTgt spid="16"/>
                                        </p:tgtEl>
                                      </p:cBhvr>
                                    </p:animEffect>
                                    <p:set>
                                      <p:cBhvr>
                                        <p:cTn id="310" dur="1" fill="hold">
                                          <p:stCondLst>
                                            <p:cond delay="1999"/>
                                          </p:stCondLst>
                                        </p:cTn>
                                        <p:tgtEl>
                                          <p:spTgt spid="16"/>
                                        </p:tgtEl>
                                        <p:attrNameLst>
                                          <p:attrName>style.visibility</p:attrName>
                                        </p:attrNameLst>
                                      </p:cBhvr>
                                      <p:to>
                                        <p:strVal val="hidden"/>
                                      </p:to>
                                    </p:set>
                                  </p:childTnLst>
                                </p:cTn>
                              </p:par>
                              <p:par>
                                <p:cTn id="311" presetID="10" presetClass="exit" presetSubtype="0" fill="hold" grpId="1" nodeType="withEffect">
                                  <p:stCondLst>
                                    <p:cond delay="0"/>
                                  </p:stCondLst>
                                  <p:childTnLst>
                                    <p:animEffect transition="out" filter="fade">
                                      <p:cBhvr>
                                        <p:cTn id="312" dur="2000"/>
                                        <p:tgtEl>
                                          <p:spTgt spid="100"/>
                                        </p:tgtEl>
                                      </p:cBhvr>
                                    </p:animEffect>
                                    <p:set>
                                      <p:cBhvr>
                                        <p:cTn id="313" dur="1" fill="hold">
                                          <p:stCondLst>
                                            <p:cond delay="1999"/>
                                          </p:stCondLst>
                                        </p:cTn>
                                        <p:tgtEl>
                                          <p:spTgt spid="100"/>
                                        </p:tgtEl>
                                        <p:attrNameLst>
                                          <p:attrName>style.visibility</p:attrName>
                                        </p:attrNameLst>
                                      </p:cBhvr>
                                      <p:to>
                                        <p:strVal val="hidden"/>
                                      </p:to>
                                    </p:set>
                                  </p:childTnLst>
                                </p:cTn>
                              </p:par>
                              <p:par>
                                <p:cTn id="314" presetID="10" presetClass="entr" presetSubtype="0" fill="hold" grpId="0" nodeType="withEffect">
                                  <p:stCondLst>
                                    <p:cond delay="0"/>
                                  </p:stCondLst>
                                  <p:childTnLst>
                                    <p:set>
                                      <p:cBhvr>
                                        <p:cTn id="315" dur="1" fill="hold">
                                          <p:stCondLst>
                                            <p:cond delay="0"/>
                                          </p:stCondLst>
                                        </p:cTn>
                                        <p:tgtEl>
                                          <p:spTgt spid="107"/>
                                        </p:tgtEl>
                                        <p:attrNameLst>
                                          <p:attrName>style.visibility</p:attrName>
                                        </p:attrNameLst>
                                      </p:cBhvr>
                                      <p:to>
                                        <p:strVal val="visible"/>
                                      </p:to>
                                    </p:set>
                                    <p:animEffect transition="in" filter="fade">
                                      <p:cBhvr>
                                        <p:cTn id="316" dur="2000"/>
                                        <p:tgtEl>
                                          <p:spTgt spid="107"/>
                                        </p:tgtEl>
                                      </p:cBhvr>
                                    </p:animEffect>
                                  </p:childTnLst>
                                </p:cTn>
                              </p:par>
                            </p:childTnLst>
                          </p:cTn>
                        </p:par>
                      </p:childTnLst>
                    </p:cTn>
                  </p:par>
                  <p:par>
                    <p:cTn id="317" fill="hold">
                      <p:stCondLst>
                        <p:cond delay="indefinite"/>
                      </p:stCondLst>
                      <p:childTnLst>
                        <p:par>
                          <p:cTn id="318" fill="hold">
                            <p:stCondLst>
                              <p:cond delay="0"/>
                            </p:stCondLst>
                            <p:childTnLst>
                              <p:par>
                                <p:cTn id="319" presetID="0" presetClass="path" presetSubtype="0" accel="50000" decel="50000" fill="hold" grpId="0" nodeType="clickEffect">
                                  <p:stCondLst>
                                    <p:cond delay="0"/>
                                  </p:stCondLst>
                                  <p:childTnLst>
                                    <p:animMotion origin="layout" path="M 3.61111E-6 3.33333E-6 C -0.03073 -0.0456 -0.06129 -0.0912 -0.09115 -0.09421 C -0.12101 -0.09722 -0.15035 -0.05741 -0.17952 -0.01759 " pathEditMode="relative" ptsTypes="aaA">
                                      <p:cBhvr>
                                        <p:cTn id="320" dur="2000" fill="hold"/>
                                        <p:tgtEl>
                                          <p:spTgt spid="19"/>
                                        </p:tgtEl>
                                        <p:attrNameLst>
                                          <p:attrName>ppt_x</p:attrName>
                                          <p:attrName>ppt_y</p:attrName>
                                        </p:attrNameLst>
                                      </p:cBhvr>
                                    </p:animMotion>
                                  </p:childTnLst>
                                </p:cTn>
                              </p:par>
                            </p:childTnLst>
                          </p:cTn>
                        </p:par>
                      </p:childTnLst>
                    </p:cTn>
                  </p:par>
                  <p:par>
                    <p:cTn id="321" fill="hold">
                      <p:stCondLst>
                        <p:cond delay="indefinite"/>
                      </p:stCondLst>
                      <p:childTnLst>
                        <p:par>
                          <p:cTn id="322" fill="hold">
                            <p:stCondLst>
                              <p:cond delay="0"/>
                            </p:stCondLst>
                            <p:childTnLst>
                              <p:par>
                                <p:cTn id="323" presetID="10" presetClass="entr" presetSubtype="0" fill="hold" grpId="0" nodeType="clickEffect">
                                  <p:stCondLst>
                                    <p:cond delay="0"/>
                                  </p:stCondLst>
                                  <p:childTnLst>
                                    <p:set>
                                      <p:cBhvr>
                                        <p:cTn id="324" dur="1" fill="hold">
                                          <p:stCondLst>
                                            <p:cond delay="0"/>
                                          </p:stCondLst>
                                        </p:cTn>
                                        <p:tgtEl>
                                          <p:spTgt spid="101"/>
                                        </p:tgtEl>
                                        <p:attrNameLst>
                                          <p:attrName>style.visibility</p:attrName>
                                        </p:attrNameLst>
                                      </p:cBhvr>
                                      <p:to>
                                        <p:strVal val="visible"/>
                                      </p:to>
                                    </p:set>
                                    <p:animEffect transition="in" filter="fade">
                                      <p:cBhvr>
                                        <p:cTn id="325" dur="2000"/>
                                        <p:tgtEl>
                                          <p:spTgt spid="101"/>
                                        </p:tgtEl>
                                      </p:cBhvr>
                                    </p:animEffect>
                                  </p:childTnLst>
                                </p:cTn>
                              </p:par>
                            </p:childTnLst>
                          </p:cTn>
                        </p:par>
                      </p:childTnLst>
                    </p:cTn>
                  </p:par>
                  <p:par>
                    <p:cTn id="326" fill="hold">
                      <p:stCondLst>
                        <p:cond delay="indefinite"/>
                      </p:stCondLst>
                      <p:childTnLst>
                        <p:par>
                          <p:cTn id="327" fill="hold">
                            <p:stCondLst>
                              <p:cond delay="0"/>
                            </p:stCondLst>
                            <p:childTnLst>
                              <p:par>
                                <p:cTn id="328" presetID="3" presetClass="entr" presetSubtype="10" fill="hold" nodeType="clickEffect">
                                  <p:stCondLst>
                                    <p:cond delay="0"/>
                                  </p:stCondLst>
                                  <p:childTnLst>
                                    <p:set>
                                      <p:cBhvr>
                                        <p:cTn id="329" dur="1" fill="hold">
                                          <p:stCondLst>
                                            <p:cond delay="0"/>
                                          </p:stCondLst>
                                        </p:cTn>
                                        <p:tgtEl>
                                          <p:spTgt spid="89"/>
                                        </p:tgtEl>
                                        <p:attrNameLst>
                                          <p:attrName>style.visibility</p:attrName>
                                        </p:attrNameLst>
                                      </p:cBhvr>
                                      <p:to>
                                        <p:strVal val="visible"/>
                                      </p:to>
                                    </p:set>
                                    <p:animEffect transition="in" filter="blinds(horizontal)">
                                      <p:cBhvr>
                                        <p:cTn id="330" dur="500"/>
                                        <p:tgtEl>
                                          <p:spTgt spid="89"/>
                                        </p:tgtEl>
                                      </p:cBhvr>
                                    </p:animEffect>
                                  </p:childTnLst>
                                </p:cTn>
                              </p:par>
                            </p:childTnLst>
                          </p:cTn>
                        </p:par>
                      </p:childTnLst>
                    </p:cTn>
                  </p:par>
                  <p:par>
                    <p:cTn id="331" fill="hold">
                      <p:stCondLst>
                        <p:cond delay="indefinite"/>
                      </p:stCondLst>
                      <p:childTnLst>
                        <p:par>
                          <p:cTn id="332" fill="hold">
                            <p:stCondLst>
                              <p:cond delay="0"/>
                            </p:stCondLst>
                            <p:childTnLst>
                              <p:par>
                                <p:cTn id="333" presetID="3" presetClass="entr" presetSubtype="10" fill="hold" nodeType="clickEffect">
                                  <p:stCondLst>
                                    <p:cond delay="0"/>
                                  </p:stCondLst>
                                  <p:childTnLst>
                                    <p:set>
                                      <p:cBhvr>
                                        <p:cTn id="334" dur="1" fill="hold">
                                          <p:stCondLst>
                                            <p:cond delay="0"/>
                                          </p:stCondLst>
                                        </p:cTn>
                                        <p:tgtEl>
                                          <p:spTgt spid="90"/>
                                        </p:tgtEl>
                                        <p:attrNameLst>
                                          <p:attrName>style.visibility</p:attrName>
                                        </p:attrNameLst>
                                      </p:cBhvr>
                                      <p:to>
                                        <p:strVal val="visible"/>
                                      </p:to>
                                    </p:set>
                                    <p:animEffect transition="in" filter="blinds(horizontal)">
                                      <p:cBhvr>
                                        <p:cTn id="335" dur="500"/>
                                        <p:tgtEl>
                                          <p:spTgt spid="90"/>
                                        </p:tgtEl>
                                      </p:cBhvr>
                                    </p:animEffect>
                                  </p:childTnLst>
                                </p:cTn>
                              </p:par>
                            </p:childTnLst>
                          </p:cTn>
                        </p:par>
                      </p:childTnLst>
                    </p:cTn>
                  </p:par>
                  <p:par>
                    <p:cTn id="336" fill="hold">
                      <p:stCondLst>
                        <p:cond delay="indefinite"/>
                      </p:stCondLst>
                      <p:childTnLst>
                        <p:par>
                          <p:cTn id="337" fill="hold">
                            <p:stCondLst>
                              <p:cond delay="0"/>
                            </p:stCondLst>
                            <p:childTnLst>
                              <p:par>
                                <p:cTn id="338" presetID="10" presetClass="exit" presetSubtype="0" fill="hold" grpId="1" nodeType="clickEffect">
                                  <p:stCondLst>
                                    <p:cond delay="0"/>
                                  </p:stCondLst>
                                  <p:childTnLst>
                                    <p:animEffect transition="out" filter="fade">
                                      <p:cBhvr>
                                        <p:cTn id="339" dur="2000"/>
                                        <p:tgtEl>
                                          <p:spTgt spid="19"/>
                                        </p:tgtEl>
                                      </p:cBhvr>
                                    </p:animEffect>
                                    <p:set>
                                      <p:cBhvr>
                                        <p:cTn id="340" dur="1" fill="hold">
                                          <p:stCondLst>
                                            <p:cond delay="1999"/>
                                          </p:stCondLst>
                                        </p:cTn>
                                        <p:tgtEl>
                                          <p:spTgt spid="19"/>
                                        </p:tgtEl>
                                        <p:attrNameLst>
                                          <p:attrName>style.visibility</p:attrName>
                                        </p:attrNameLst>
                                      </p:cBhvr>
                                      <p:to>
                                        <p:strVal val="hidden"/>
                                      </p:to>
                                    </p:set>
                                  </p:childTnLst>
                                </p:cTn>
                              </p:par>
                              <p:par>
                                <p:cTn id="341" presetID="10" presetClass="exit" presetSubtype="0" fill="hold" grpId="1" nodeType="withEffect">
                                  <p:stCondLst>
                                    <p:cond delay="0"/>
                                  </p:stCondLst>
                                  <p:childTnLst>
                                    <p:animEffect transition="out" filter="fade">
                                      <p:cBhvr>
                                        <p:cTn id="342" dur="2000"/>
                                        <p:tgtEl>
                                          <p:spTgt spid="101"/>
                                        </p:tgtEl>
                                      </p:cBhvr>
                                    </p:animEffect>
                                    <p:set>
                                      <p:cBhvr>
                                        <p:cTn id="343" dur="1" fill="hold">
                                          <p:stCondLst>
                                            <p:cond delay="1999"/>
                                          </p:stCondLst>
                                        </p:cTn>
                                        <p:tgtEl>
                                          <p:spTgt spid="101"/>
                                        </p:tgtEl>
                                        <p:attrNameLst>
                                          <p:attrName>style.visibility</p:attrName>
                                        </p:attrNameLst>
                                      </p:cBhvr>
                                      <p:to>
                                        <p:strVal val="hidden"/>
                                      </p:to>
                                    </p:set>
                                  </p:childTnLst>
                                </p:cTn>
                              </p:par>
                              <p:par>
                                <p:cTn id="344" presetID="10" presetClass="entr" presetSubtype="0" fill="hold" grpId="0" nodeType="withEffect">
                                  <p:stCondLst>
                                    <p:cond delay="0"/>
                                  </p:stCondLst>
                                  <p:childTnLst>
                                    <p:set>
                                      <p:cBhvr>
                                        <p:cTn id="345" dur="1" fill="hold">
                                          <p:stCondLst>
                                            <p:cond delay="0"/>
                                          </p:stCondLst>
                                        </p:cTn>
                                        <p:tgtEl>
                                          <p:spTgt spid="108"/>
                                        </p:tgtEl>
                                        <p:attrNameLst>
                                          <p:attrName>style.visibility</p:attrName>
                                        </p:attrNameLst>
                                      </p:cBhvr>
                                      <p:to>
                                        <p:strVal val="visible"/>
                                      </p:to>
                                    </p:set>
                                    <p:animEffect transition="in" filter="fade">
                                      <p:cBhvr>
                                        <p:cTn id="346" dur="2000"/>
                                        <p:tgtEl>
                                          <p:spTgt spid="108"/>
                                        </p:tgtEl>
                                      </p:cBhvr>
                                    </p:animEffect>
                                  </p:childTnLst>
                                </p:cTn>
                              </p:par>
                            </p:childTnLst>
                          </p:cTn>
                        </p:par>
                      </p:childTnLst>
                    </p:cTn>
                  </p:par>
                  <p:par>
                    <p:cTn id="347" fill="hold">
                      <p:stCondLst>
                        <p:cond delay="indefinite"/>
                      </p:stCondLst>
                      <p:childTnLst>
                        <p:par>
                          <p:cTn id="348" fill="hold">
                            <p:stCondLst>
                              <p:cond delay="0"/>
                            </p:stCondLst>
                            <p:childTnLst>
                              <p:par>
                                <p:cTn id="349" presetID="10" presetClass="exit" presetSubtype="0" fill="hold" nodeType="clickEffect">
                                  <p:stCondLst>
                                    <p:cond delay="0"/>
                                  </p:stCondLst>
                                  <p:childTnLst>
                                    <p:animEffect transition="out" filter="fade">
                                      <p:cBhvr>
                                        <p:cTn id="350" dur="2000"/>
                                        <p:tgtEl>
                                          <p:spTgt spid="91"/>
                                        </p:tgtEl>
                                      </p:cBhvr>
                                    </p:animEffect>
                                    <p:set>
                                      <p:cBhvr>
                                        <p:cTn id="351" dur="1" fill="hold">
                                          <p:stCondLst>
                                            <p:cond delay="1999"/>
                                          </p:stCondLst>
                                        </p:cTn>
                                        <p:tgtEl>
                                          <p:spTgt spid="91"/>
                                        </p:tgtEl>
                                        <p:attrNameLst>
                                          <p:attrName>style.visibility</p:attrName>
                                        </p:attrNameLst>
                                      </p:cBhvr>
                                      <p:to>
                                        <p:strVal val="hidden"/>
                                      </p:to>
                                    </p:set>
                                  </p:childTnLst>
                                </p:cTn>
                              </p:par>
                              <p:par>
                                <p:cTn id="352" presetID="10" presetClass="exit" presetSubtype="0" fill="hold" grpId="1" nodeType="withEffect">
                                  <p:stCondLst>
                                    <p:cond delay="0"/>
                                  </p:stCondLst>
                                  <p:childTnLst>
                                    <p:animEffect transition="out" filter="fade">
                                      <p:cBhvr>
                                        <p:cTn id="353" dur="2000"/>
                                        <p:tgtEl>
                                          <p:spTgt spid="93"/>
                                        </p:tgtEl>
                                      </p:cBhvr>
                                    </p:animEffect>
                                    <p:set>
                                      <p:cBhvr>
                                        <p:cTn id="354" dur="1" fill="hold">
                                          <p:stCondLst>
                                            <p:cond delay="1999"/>
                                          </p:stCondLst>
                                        </p:cTn>
                                        <p:tgtEl>
                                          <p:spTgt spid="93"/>
                                        </p:tgtEl>
                                        <p:attrNameLst>
                                          <p:attrName>style.visibility</p:attrName>
                                        </p:attrNameLst>
                                      </p:cBhvr>
                                      <p:to>
                                        <p:strVal val="hidden"/>
                                      </p:to>
                                    </p:set>
                                  </p:childTnLst>
                                </p:cTn>
                              </p:par>
                              <p:par>
                                <p:cTn id="355" presetID="10" presetClass="exit" presetSubtype="0" fill="hold" grpId="1" nodeType="withEffect">
                                  <p:stCondLst>
                                    <p:cond delay="0"/>
                                  </p:stCondLst>
                                  <p:childTnLst>
                                    <p:animEffect transition="out" filter="fade">
                                      <p:cBhvr>
                                        <p:cTn id="356" dur="2000"/>
                                        <p:tgtEl>
                                          <p:spTgt spid="94"/>
                                        </p:tgtEl>
                                      </p:cBhvr>
                                    </p:animEffect>
                                    <p:set>
                                      <p:cBhvr>
                                        <p:cTn id="357" dur="1" fill="hold">
                                          <p:stCondLst>
                                            <p:cond delay="1999"/>
                                          </p:stCondLst>
                                        </p:cTn>
                                        <p:tgtEl>
                                          <p:spTgt spid="94"/>
                                        </p:tgtEl>
                                        <p:attrNameLst>
                                          <p:attrName>style.visibility</p:attrName>
                                        </p:attrNameLst>
                                      </p:cBhvr>
                                      <p:to>
                                        <p:strVal val="hidden"/>
                                      </p:to>
                                    </p:set>
                                  </p:childTnLst>
                                </p:cTn>
                              </p:par>
                              <p:par>
                                <p:cTn id="358" presetID="10" presetClass="exit" presetSubtype="0" fill="hold" nodeType="withEffect">
                                  <p:stCondLst>
                                    <p:cond delay="0"/>
                                  </p:stCondLst>
                                  <p:childTnLst>
                                    <p:animEffect transition="out" filter="fade">
                                      <p:cBhvr>
                                        <p:cTn id="359" dur="2000"/>
                                        <p:tgtEl>
                                          <p:spTgt spid="92"/>
                                        </p:tgtEl>
                                      </p:cBhvr>
                                    </p:animEffect>
                                    <p:set>
                                      <p:cBhvr>
                                        <p:cTn id="360" dur="1" fill="hold">
                                          <p:stCondLst>
                                            <p:cond delay="1999"/>
                                          </p:stCondLst>
                                        </p:cTn>
                                        <p:tgtEl>
                                          <p:spTgt spid="92"/>
                                        </p:tgtEl>
                                        <p:attrNameLst>
                                          <p:attrName>style.visibility</p:attrName>
                                        </p:attrNameLst>
                                      </p:cBhvr>
                                      <p:to>
                                        <p:strVal val="hidden"/>
                                      </p:to>
                                    </p:set>
                                  </p:childTnLst>
                                </p:cTn>
                              </p:par>
                              <p:par>
                                <p:cTn id="361" presetID="10" presetClass="exit" presetSubtype="0" fill="hold" grpId="1" nodeType="withEffect">
                                  <p:stCondLst>
                                    <p:cond delay="0"/>
                                  </p:stCondLst>
                                  <p:childTnLst>
                                    <p:animEffect transition="out" filter="fade">
                                      <p:cBhvr>
                                        <p:cTn id="362" dur="2000"/>
                                        <p:tgtEl>
                                          <p:spTgt spid="47"/>
                                        </p:tgtEl>
                                      </p:cBhvr>
                                    </p:animEffect>
                                    <p:set>
                                      <p:cBhvr>
                                        <p:cTn id="363" dur="1" fill="hold">
                                          <p:stCondLst>
                                            <p:cond delay="1999"/>
                                          </p:stCondLst>
                                        </p:cTn>
                                        <p:tgtEl>
                                          <p:spTgt spid="47"/>
                                        </p:tgtEl>
                                        <p:attrNameLst>
                                          <p:attrName>style.visibility</p:attrName>
                                        </p:attrNameLst>
                                      </p:cBhvr>
                                      <p:to>
                                        <p:strVal val="hidden"/>
                                      </p:to>
                                    </p:set>
                                  </p:childTnLst>
                                </p:cTn>
                              </p:par>
                            </p:childTnLst>
                          </p:cTn>
                        </p:par>
                      </p:childTnLst>
                    </p:cTn>
                  </p:par>
                  <p:par>
                    <p:cTn id="364" fill="hold">
                      <p:stCondLst>
                        <p:cond delay="indefinite"/>
                      </p:stCondLst>
                      <p:childTnLst>
                        <p:par>
                          <p:cTn id="365" fill="hold">
                            <p:stCondLst>
                              <p:cond delay="0"/>
                            </p:stCondLst>
                            <p:childTnLst>
                              <p:par>
                                <p:cTn id="366" presetID="3" presetClass="entr" presetSubtype="10" fill="hold" grpId="0" nodeType="clickEffect">
                                  <p:stCondLst>
                                    <p:cond delay="0"/>
                                  </p:stCondLst>
                                  <p:childTnLst>
                                    <p:set>
                                      <p:cBhvr>
                                        <p:cTn id="367" dur="1" fill="hold">
                                          <p:stCondLst>
                                            <p:cond delay="0"/>
                                          </p:stCondLst>
                                        </p:cTn>
                                        <p:tgtEl>
                                          <p:spTgt spid="109"/>
                                        </p:tgtEl>
                                        <p:attrNameLst>
                                          <p:attrName>style.visibility</p:attrName>
                                        </p:attrNameLst>
                                      </p:cBhvr>
                                      <p:to>
                                        <p:strVal val="visible"/>
                                      </p:to>
                                    </p:set>
                                    <p:animEffect transition="in" filter="blinds(horizontal)">
                                      <p:cBhvr>
                                        <p:cTn id="368" dur="500"/>
                                        <p:tgtEl>
                                          <p:spTgt spid="109"/>
                                        </p:tgtEl>
                                      </p:cBhvr>
                                    </p:animEffect>
                                  </p:childTnLst>
                                </p:cTn>
                              </p:par>
                            </p:childTnLst>
                          </p:cTn>
                        </p:par>
                      </p:childTnLst>
                    </p:cTn>
                  </p:par>
                  <p:par>
                    <p:cTn id="369" fill="hold">
                      <p:stCondLst>
                        <p:cond delay="indefinite"/>
                      </p:stCondLst>
                      <p:childTnLst>
                        <p:par>
                          <p:cTn id="370" fill="hold">
                            <p:stCondLst>
                              <p:cond delay="0"/>
                            </p:stCondLst>
                            <p:childTnLst>
                              <p:par>
                                <p:cTn id="371" presetID="3" presetClass="entr" presetSubtype="10" fill="hold" nodeType="clickEffect">
                                  <p:stCondLst>
                                    <p:cond delay="0"/>
                                  </p:stCondLst>
                                  <p:childTnLst>
                                    <p:set>
                                      <p:cBhvr>
                                        <p:cTn id="372" dur="1" fill="hold">
                                          <p:stCondLst>
                                            <p:cond delay="0"/>
                                          </p:stCondLst>
                                        </p:cTn>
                                        <p:tgtEl>
                                          <p:spTgt spid="110"/>
                                        </p:tgtEl>
                                        <p:attrNameLst>
                                          <p:attrName>style.visibility</p:attrName>
                                        </p:attrNameLst>
                                      </p:cBhvr>
                                      <p:to>
                                        <p:strVal val="visible"/>
                                      </p:to>
                                    </p:set>
                                    <p:animEffect transition="in" filter="blinds(horizontal)">
                                      <p:cBhvr>
                                        <p:cTn id="373" dur="500"/>
                                        <p:tgtEl>
                                          <p:spTgt spid="110"/>
                                        </p:tgtEl>
                                      </p:cBhvr>
                                    </p:animEffect>
                                  </p:childTnLst>
                                </p:cTn>
                              </p:par>
                            </p:childTnLst>
                          </p:cTn>
                        </p:par>
                      </p:childTnLst>
                    </p:cTn>
                  </p:par>
                  <p:par>
                    <p:cTn id="374" fill="hold">
                      <p:stCondLst>
                        <p:cond delay="indefinite"/>
                      </p:stCondLst>
                      <p:childTnLst>
                        <p:par>
                          <p:cTn id="375" fill="hold">
                            <p:stCondLst>
                              <p:cond delay="0"/>
                            </p:stCondLst>
                            <p:childTnLst>
                              <p:par>
                                <p:cTn id="376" presetID="35" presetClass="emph" presetSubtype="0" repeatCount="4000" fill="hold" nodeType="clickEffect">
                                  <p:stCondLst>
                                    <p:cond delay="0"/>
                                  </p:stCondLst>
                                  <p:childTnLst>
                                    <p:anim calcmode="discrete" valueType="str">
                                      <p:cBhvr>
                                        <p:cTn id="377" dur="500" fill="hold"/>
                                        <p:tgtEl>
                                          <p:spTgt spid="28"/>
                                        </p:tgtEl>
                                        <p:attrNameLst>
                                          <p:attrName>style.visibility</p:attrName>
                                        </p:attrNameLst>
                                      </p:cBhvr>
                                      <p:tavLst>
                                        <p:tav tm="0">
                                          <p:val>
                                            <p:strVal val="hidden"/>
                                          </p:val>
                                        </p:tav>
                                        <p:tav tm="50000">
                                          <p:val>
                                            <p:strVal val="visible"/>
                                          </p:val>
                                        </p:tav>
                                      </p:tavLst>
                                    </p:anim>
                                  </p:childTnLst>
                                </p:cTn>
                              </p:par>
                              <p:par>
                                <p:cTn id="378" presetID="35" presetClass="emph" presetSubtype="0" repeatCount="4000" fill="hold" nodeType="withEffect">
                                  <p:stCondLst>
                                    <p:cond delay="0"/>
                                  </p:stCondLst>
                                  <p:childTnLst>
                                    <p:anim calcmode="discrete" valueType="str">
                                      <p:cBhvr>
                                        <p:cTn id="379" dur="500" fill="hold"/>
                                        <p:tgtEl>
                                          <p:spTgt spid="35"/>
                                        </p:tgtEl>
                                        <p:attrNameLst>
                                          <p:attrName>style.visibility</p:attrName>
                                        </p:attrNameLst>
                                      </p:cBhvr>
                                      <p:tavLst>
                                        <p:tav tm="0">
                                          <p:val>
                                            <p:strVal val="hidden"/>
                                          </p:val>
                                        </p:tav>
                                        <p:tav tm="50000">
                                          <p:val>
                                            <p:strVal val="visible"/>
                                          </p:val>
                                        </p:tav>
                                      </p:tavLst>
                                    </p:anim>
                                  </p:childTnLst>
                                </p:cTn>
                              </p:par>
                              <p:par>
                                <p:cTn id="380" presetID="35" presetClass="emph" presetSubtype="0" repeatCount="4000" fill="hold" nodeType="withEffect">
                                  <p:stCondLst>
                                    <p:cond delay="0"/>
                                  </p:stCondLst>
                                  <p:childTnLst>
                                    <p:anim calcmode="discrete" valueType="str">
                                      <p:cBhvr>
                                        <p:cTn id="381" dur="500" fill="hold"/>
                                        <p:tgtEl>
                                          <p:spTgt spid="49"/>
                                        </p:tgtEl>
                                        <p:attrNameLst>
                                          <p:attrName>style.visibility</p:attrName>
                                        </p:attrNameLst>
                                      </p:cBhvr>
                                      <p:tavLst>
                                        <p:tav tm="0">
                                          <p:val>
                                            <p:strVal val="hidden"/>
                                          </p:val>
                                        </p:tav>
                                        <p:tav tm="50000">
                                          <p:val>
                                            <p:strVal val="visible"/>
                                          </p:val>
                                        </p:tav>
                                      </p:tavLst>
                                    </p:anim>
                                  </p:childTnLst>
                                </p:cTn>
                              </p:par>
                            </p:childTnLst>
                          </p:cTn>
                        </p:par>
                      </p:childTnLst>
                    </p:cTn>
                  </p:par>
                  <p:par>
                    <p:cTn id="382" fill="hold">
                      <p:stCondLst>
                        <p:cond delay="indefinite"/>
                      </p:stCondLst>
                      <p:childTnLst>
                        <p:par>
                          <p:cTn id="383" fill="hold">
                            <p:stCondLst>
                              <p:cond delay="0"/>
                            </p:stCondLst>
                            <p:childTnLst>
                              <p:par>
                                <p:cTn id="384" presetID="3" presetClass="entr" presetSubtype="10" fill="hold" nodeType="clickEffect">
                                  <p:stCondLst>
                                    <p:cond delay="0"/>
                                  </p:stCondLst>
                                  <p:childTnLst>
                                    <p:set>
                                      <p:cBhvr>
                                        <p:cTn id="385" dur="1" fill="hold">
                                          <p:stCondLst>
                                            <p:cond delay="0"/>
                                          </p:stCondLst>
                                        </p:cTn>
                                        <p:tgtEl>
                                          <p:spTgt spid="111"/>
                                        </p:tgtEl>
                                        <p:attrNameLst>
                                          <p:attrName>style.visibility</p:attrName>
                                        </p:attrNameLst>
                                      </p:cBhvr>
                                      <p:to>
                                        <p:strVal val="visible"/>
                                      </p:to>
                                    </p:set>
                                    <p:animEffect transition="in" filter="blinds(horizontal)">
                                      <p:cBhvr>
                                        <p:cTn id="386" dur="500"/>
                                        <p:tgtEl>
                                          <p:spTgt spid="111"/>
                                        </p:tgtEl>
                                      </p:cBhvr>
                                    </p:animEffect>
                                  </p:childTnLst>
                                </p:cTn>
                              </p:par>
                            </p:childTnLst>
                          </p:cTn>
                        </p:par>
                      </p:childTnLst>
                    </p:cTn>
                  </p:par>
                  <p:par>
                    <p:cTn id="387" fill="hold">
                      <p:stCondLst>
                        <p:cond delay="indefinite"/>
                      </p:stCondLst>
                      <p:childTnLst>
                        <p:par>
                          <p:cTn id="388" fill="hold">
                            <p:stCondLst>
                              <p:cond delay="0"/>
                            </p:stCondLst>
                            <p:childTnLst>
                              <p:par>
                                <p:cTn id="389" presetID="35" presetClass="emph" presetSubtype="0" repeatCount="4000" fill="hold" nodeType="clickEffect">
                                  <p:stCondLst>
                                    <p:cond delay="0"/>
                                  </p:stCondLst>
                                  <p:childTnLst>
                                    <p:anim calcmode="discrete" valueType="str">
                                      <p:cBhvr>
                                        <p:cTn id="390" dur="500" fill="hold"/>
                                        <p:tgtEl>
                                          <p:spTgt spid="28"/>
                                        </p:tgtEl>
                                        <p:attrNameLst>
                                          <p:attrName>style.visibility</p:attrName>
                                        </p:attrNameLst>
                                      </p:cBhvr>
                                      <p:tavLst>
                                        <p:tav tm="0">
                                          <p:val>
                                            <p:strVal val="hidden"/>
                                          </p:val>
                                        </p:tav>
                                        <p:tav tm="50000">
                                          <p:val>
                                            <p:strVal val="visible"/>
                                          </p:val>
                                        </p:tav>
                                      </p:tavLst>
                                    </p:anim>
                                  </p:childTnLst>
                                </p:cTn>
                              </p:par>
                              <p:par>
                                <p:cTn id="391" presetID="35" presetClass="emph" presetSubtype="0" repeatCount="4000" fill="hold" nodeType="withEffect">
                                  <p:stCondLst>
                                    <p:cond delay="0"/>
                                  </p:stCondLst>
                                  <p:childTnLst>
                                    <p:anim calcmode="discrete" valueType="str">
                                      <p:cBhvr>
                                        <p:cTn id="392" dur="500" fill="hold"/>
                                        <p:tgtEl>
                                          <p:spTgt spid="39"/>
                                        </p:tgtEl>
                                        <p:attrNameLst>
                                          <p:attrName>style.visibility</p:attrName>
                                        </p:attrNameLst>
                                      </p:cBhvr>
                                      <p:tavLst>
                                        <p:tav tm="0">
                                          <p:val>
                                            <p:strVal val="hidden"/>
                                          </p:val>
                                        </p:tav>
                                        <p:tav tm="50000">
                                          <p:val>
                                            <p:strVal val="visible"/>
                                          </p:val>
                                        </p:tav>
                                      </p:tavLst>
                                    </p:anim>
                                  </p:childTnLst>
                                </p:cTn>
                              </p:par>
                              <p:par>
                                <p:cTn id="393" presetID="35" presetClass="emph" presetSubtype="0" repeatCount="4000" fill="hold" nodeType="withEffect">
                                  <p:stCondLst>
                                    <p:cond delay="0"/>
                                  </p:stCondLst>
                                  <p:childTnLst>
                                    <p:anim calcmode="discrete" valueType="str">
                                      <p:cBhvr>
                                        <p:cTn id="394" dur="500" fill="hold"/>
                                        <p:tgtEl>
                                          <p:spTgt spid="58"/>
                                        </p:tgtEl>
                                        <p:attrNameLst>
                                          <p:attrName>style.visibility</p:attrName>
                                        </p:attrNameLst>
                                      </p:cBhvr>
                                      <p:tavLst>
                                        <p:tav tm="0">
                                          <p:val>
                                            <p:strVal val="hidden"/>
                                          </p:val>
                                        </p:tav>
                                        <p:tav tm="50000">
                                          <p:val>
                                            <p:strVal val="visible"/>
                                          </p:val>
                                        </p:tav>
                                      </p:tavLst>
                                    </p:anim>
                                  </p:childTnLst>
                                </p:cTn>
                              </p:par>
                            </p:childTnLst>
                          </p:cTn>
                        </p:par>
                      </p:childTnLst>
                    </p:cTn>
                  </p:par>
                  <p:par>
                    <p:cTn id="395" fill="hold">
                      <p:stCondLst>
                        <p:cond delay="indefinite"/>
                      </p:stCondLst>
                      <p:childTnLst>
                        <p:par>
                          <p:cTn id="396" fill="hold">
                            <p:stCondLst>
                              <p:cond delay="0"/>
                            </p:stCondLst>
                            <p:childTnLst>
                              <p:par>
                                <p:cTn id="397" presetID="3" presetClass="entr" presetSubtype="10" fill="hold" nodeType="clickEffect">
                                  <p:stCondLst>
                                    <p:cond delay="0"/>
                                  </p:stCondLst>
                                  <p:childTnLst>
                                    <p:set>
                                      <p:cBhvr>
                                        <p:cTn id="398" dur="1" fill="hold">
                                          <p:stCondLst>
                                            <p:cond delay="0"/>
                                          </p:stCondLst>
                                        </p:cTn>
                                        <p:tgtEl>
                                          <p:spTgt spid="112"/>
                                        </p:tgtEl>
                                        <p:attrNameLst>
                                          <p:attrName>style.visibility</p:attrName>
                                        </p:attrNameLst>
                                      </p:cBhvr>
                                      <p:to>
                                        <p:strVal val="visible"/>
                                      </p:to>
                                    </p:set>
                                    <p:animEffect transition="in" filter="blinds(horizontal)">
                                      <p:cBhvr>
                                        <p:cTn id="399" dur="500"/>
                                        <p:tgtEl>
                                          <p:spTgt spid="112"/>
                                        </p:tgtEl>
                                      </p:cBhvr>
                                    </p:animEffect>
                                  </p:childTnLst>
                                </p:cTn>
                              </p:par>
                            </p:childTnLst>
                          </p:cTn>
                        </p:par>
                      </p:childTnLst>
                    </p:cTn>
                  </p:par>
                  <p:par>
                    <p:cTn id="400" fill="hold">
                      <p:stCondLst>
                        <p:cond delay="indefinite"/>
                      </p:stCondLst>
                      <p:childTnLst>
                        <p:par>
                          <p:cTn id="401" fill="hold">
                            <p:stCondLst>
                              <p:cond delay="0"/>
                            </p:stCondLst>
                            <p:childTnLst>
                              <p:par>
                                <p:cTn id="402" presetID="35" presetClass="emph" presetSubtype="0" repeatCount="4000" fill="hold" nodeType="clickEffect">
                                  <p:stCondLst>
                                    <p:cond delay="0"/>
                                  </p:stCondLst>
                                  <p:childTnLst>
                                    <p:anim calcmode="discrete" valueType="str">
                                      <p:cBhvr>
                                        <p:cTn id="403" dur="500" fill="hold"/>
                                        <p:tgtEl>
                                          <p:spTgt spid="29"/>
                                        </p:tgtEl>
                                        <p:attrNameLst>
                                          <p:attrName>style.visibility</p:attrName>
                                        </p:attrNameLst>
                                      </p:cBhvr>
                                      <p:tavLst>
                                        <p:tav tm="0">
                                          <p:val>
                                            <p:strVal val="hidden"/>
                                          </p:val>
                                        </p:tav>
                                        <p:tav tm="50000">
                                          <p:val>
                                            <p:strVal val="visible"/>
                                          </p:val>
                                        </p:tav>
                                      </p:tavLst>
                                    </p:anim>
                                  </p:childTnLst>
                                </p:cTn>
                              </p:par>
                              <p:par>
                                <p:cTn id="404" presetID="35" presetClass="emph" presetSubtype="0" repeatCount="4000" fill="hold" nodeType="withEffect">
                                  <p:stCondLst>
                                    <p:cond delay="0"/>
                                  </p:stCondLst>
                                  <p:childTnLst>
                                    <p:anim calcmode="discrete" valueType="str">
                                      <p:cBhvr>
                                        <p:cTn id="405" dur="500" fill="hold"/>
                                        <p:tgtEl>
                                          <p:spTgt spid="41"/>
                                        </p:tgtEl>
                                        <p:attrNameLst>
                                          <p:attrName>style.visibility</p:attrName>
                                        </p:attrNameLst>
                                      </p:cBhvr>
                                      <p:tavLst>
                                        <p:tav tm="0">
                                          <p:val>
                                            <p:strVal val="hidden"/>
                                          </p:val>
                                        </p:tav>
                                        <p:tav tm="50000">
                                          <p:val>
                                            <p:strVal val="visible"/>
                                          </p:val>
                                        </p:tav>
                                      </p:tavLst>
                                    </p:anim>
                                  </p:childTnLst>
                                </p:cTn>
                              </p:par>
                              <p:par>
                                <p:cTn id="406" presetID="35" presetClass="emph" presetSubtype="0" repeatCount="4000" fill="hold" nodeType="withEffect">
                                  <p:stCondLst>
                                    <p:cond delay="0"/>
                                  </p:stCondLst>
                                  <p:childTnLst>
                                    <p:anim calcmode="discrete" valueType="str">
                                      <p:cBhvr>
                                        <p:cTn id="407" dur="500" fill="hold"/>
                                        <p:tgtEl>
                                          <p:spTgt spid="70"/>
                                        </p:tgtEl>
                                        <p:attrNameLst>
                                          <p:attrName>style.visibility</p:attrName>
                                        </p:attrNameLst>
                                      </p:cBhvr>
                                      <p:tavLst>
                                        <p:tav tm="0">
                                          <p:val>
                                            <p:strVal val="hidden"/>
                                          </p:val>
                                        </p:tav>
                                        <p:tav tm="50000">
                                          <p:val>
                                            <p:strVal val="visible"/>
                                          </p:val>
                                        </p:tav>
                                      </p:tavLst>
                                    </p:anim>
                                  </p:childTnLst>
                                </p:cTn>
                              </p:par>
                            </p:childTnLst>
                          </p:cTn>
                        </p:par>
                      </p:childTnLst>
                    </p:cTn>
                  </p:par>
                  <p:par>
                    <p:cTn id="408" fill="hold">
                      <p:stCondLst>
                        <p:cond delay="indefinite"/>
                      </p:stCondLst>
                      <p:childTnLst>
                        <p:par>
                          <p:cTn id="409" fill="hold">
                            <p:stCondLst>
                              <p:cond delay="0"/>
                            </p:stCondLst>
                            <p:childTnLst>
                              <p:par>
                                <p:cTn id="410" presetID="3" presetClass="entr" presetSubtype="10" fill="hold" nodeType="clickEffect">
                                  <p:stCondLst>
                                    <p:cond delay="0"/>
                                  </p:stCondLst>
                                  <p:childTnLst>
                                    <p:set>
                                      <p:cBhvr>
                                        <p:cTn id="411" dur="1" fill="hold">
                                          <p:stCondLst>
                                            <p:cond delay="0"/>
                                          </p:stCondLst>
                                        </p:cTn>
                                        <p:tgtEl>
                                          <p:spTgt spid="113"/>
                                        </p:tgtEl>
                                        <p:attrNameLst>
                                          <p:attrName>style.visibility</p:attrName>
                                        </p:attrNameLst>
                                      </p:cBhvr>
                                      <p:to>
                                        <p:strVal val="visible"/>
                                      </p:to>
                                    </p:set>
                                    <p:animEffect transition="in" filter="blinds(horizontal)">
                                      <p:cBhvr>
                                        <p:cTn id="412" dur="500"/>
                                        <p:tgtEl>
                                          <p:spTgt spid="113"/>
                                        </p:tgtEl>
                                      </p:cBhvr>
                                    </p:animEffect>
                                  </p:childTnLst>
                                </p:cTn>
                              </p:par>
                            </p:childTnLst>
                          </p:cTn>
                        </p:par>
                      </p:childTnLst>
                    </p:cTn>
                  </p:par>
                  <p:par>
                    <p:cTn id="413" fill="hold">
                      <p:stCondLst>
                        <p:cond delay="indefinite"/>
                      </p:stCondLst>
                      <p:childTnLst>
                        <p:par>
                          <p:cTn id="414" fill="hold">
                            <p:stCondLst>
                              <p:cond delay="0"/>
                            </p:stCondLst>
                            <p:childTnLst>
                              <p:par>
                                <p:cTn id="415" presetID="35" presetClass="emph" presetSubtype="0" repeatCount="4000" fill="hold" nodeType="clickEffect">
                                  <p:stCondLst>
                                    <p:cond delay="0"/>
                                  </p:stCondLst>
                                  <p:childTnLst>
                                    <p:anim calcmode="discrete" valueType="str">
                                      <p:cBhvr>
                                        <p:cTn id="416" dur="500" fill="hold"/>
                                        <p:tgtEl>
                                          <p:spTgt spid="29"/>
                                        </p:tgtEl>
                                        <p:attrNameLst>
                                          <p:attrName>style.visibility</p:attrName>
                                        </p:attrNameLst>
                                      </p:cBhvr>
                                      <p:tavLst>
                                        <p:tav tm="0">
                                          <p:val>
                                            <p:strVal val="hidden"/>
                                          </p:val>
                                        </p:tav>
                                        <p:tav tm="50000">
                                          <p:val>
                                            <p:strVal val="visible"/>
                                          </p:val>
                                        </p:tav>
                                      </p:tavLst>
                                    </p:anim>
                                  </p:childTnLst>
                                </p:cTn>
                              </p:par>
                              <p:par>
                                <p:cTn id="417" presetID="35" presetClass="emph" presetSubtype="0" repeatCount="4000" fill="hold" nodeType="withEffect">
                                  <p:stCondLst>
                                    <p:cond delay="0"/>
                                  </p:stCondLst>
                                  <p:childTnLst>
                                    <p:anim calcmode="discrete" valueType="str">
                                      <p:cBhvr>
                                        <p:cTn id="418" dur="500" fill="hold"/>
                                        <p:tgtEl>
                                          <p:spTgt spid="45"/>
                                        </p:tgtEl>
                                        <p:attrNameLst>
                                          <p:attrName>style.visibility</p:attrName>
                                        </p:attrNameLst>
                                      </p:cBhvr>
                                      <p:tavLst>
                                        <p:tav tm="0">
                                          <p:val>
                                            <p:strVal val="hidden"/>
                                          </p:val>
                                        </p:tav>
                                        <p:tav tm="50000">
                                          <p:val>
                                            <p:strVal val="visible"/>
                                          </p:val>
                                        </p:tav>
                                      </p:tavLst>
                                    </p:anim>
                                  </p:childTnLst>
                                </p:cTn>
                              </p:par>
                              <p:par>
                                <p:cTn id="419" presetID="35" presetClass="emph" presetSubtype="0" repeatCount="4000" fill="hold" nodeType="withEffect">
                                  <p:stCondLst>
                                    <p:cond delay="0"/>
                                  </p:stCondLst>
                                  <p:childTnLst>
                                    <p:anim calcmode="discrete" valueType="str">
                                      <p:cBhvr>
                                        <p:cTn id="420" dur="500" fill="hold"/>
                                        <p:tgtEl>
                                          <p:spTgt spid="76"/>
                                        </p:tgtEl>
                                        <p:attrNameLst>
                                          <p:attrName>style.visibility</p:attrName>
                                        </p:attrNameLst>
                                      </p:cBhvr>
                                      <p:tavLst>
                                        <p:tav tm="0">
                                          <p:val>
                                            <p:strVal val="hidden"/>
                                          </p:val>
                                        </p:tav>
                                        <p:tav tm="50000">
                                          <p:val>
                                            <p:strVal val="visible"/>
                                          </p:val>
                                        </p:tav>
                                      </p:tavLst>
                                    </p:anim>
                                  </p:childTnLst>
                                </p:cTn>
                              </p:par>
                            </p:childTnLst>
                          </p:cTn>
                        </p:par>
                      </p:childTnLst>
                    </p:cTn>
                  </p:par>
                  <p:par>
                    <p:cTn id="421" fill="hold">
                      <p:stCondLst>
                        <p:cond delay="indefinite"/>
                      </p:stCondLst>
                      <p:childTnLst>
                        <p:par>
                          <p:cTn id="422" fill="hold">
                            <p:stCondLst>
                              <p:cond delay="0"/>
                            </p:stCondLst>
                            <p:childTnLst>
                              <p:par>
                                <p:cTn id="423" presetID="3" presetClass="entr" presetSubtype="10" fill="hold" nodeType="clickEffect">
                                  <p:stCondLst>
                                    <p:cond delay="0"/>
                                  </p:stCondLst>
                                  <p:childTnLst>
                                    <p:set>
                                      <p:cBhvr>
                                        <p:cTn id="424" dur="1" fill="hold">
                                          <p:stCondLst>
                                            <p:cond delay="0"/>
                                          </p:stCondLst>
                                        </p:cTn>
                                        <p:tgtEl>
                                          <p:spTgt spid="115"/>
                                        </p:tgtEl>
                                        <p:attrNameLst>
                                          <p:attrName>style.visibility</p:attrName>
                                        </p:attrNameLst>
                                      </p:cBhvr>
                                      <p:to>
                                        <p:strVal val="visible"/>
                                      </p:to>
                                    </p:set>
                                    <p:animEffect transition="in" filter="blinds(horizontal)">
                                      <p:cBhvr>
                                        <p:cTn id="425" dur="500"/>
                                        <p:tgtEl>
                                          <p:spTgt spid="115"/>
                                        </p:tgtEl>
                                      </p:cBhvr>
                                    </p:animEffect>
                                  </p:childTnLst>
                                </p:cTn>
                              </p:par>
                            </p:childTnLst>
                          </p:cTn>
                        </p:par>
                      </p:childTnLst>
                    </p:cTn>
                  </p:par>
                  <p:par>
                    <p:cTn id="426" fill="hold">
                      <p:stCondLst>
                        <p:cond delay="indefinite"/>
                      </p:stCondLst>
                      <p:childTnLst>
                        <p:par>
                          <p:cTn id="427" fill="hold">
                            <p:stCondLst>
                              <p:cond delay="0"/>
                            </p:stCondLst>
                            <p:childTnLst>
                              <p:par>
                                <p:cTn id="428" presetID="3" presetClass="entr" presetSubtype="10" fill="hold" nodeType="clickEffect">
                                  <p:stCondLst>
                                    <p:cond delay="0"/>
                                  </p:stCondLst>
                                  <p:childTnLst>
                                    <p:set>
                                      <p:cBhvr>
                                        <p:cTn id="429" dur="1" fill="hold">
                                          <p:stCondLst>
                                            <p:cond delay="0"/>
                                          </p:stCondLst>
                                        </p:cTn>
                                        <p:tgtEl>
                                          <p:spTgt spid="116"/>
                                        </p:tgtEl>
                                        <p:attrNameLst>
                                          <p:attrName>style.visibility</p:attrName>
                                        </p:attrNameLst>
                                      </p:cBhvr>
                                      <p:to>
                                        <p:strVal val="visible"/>
                                      </p:to>
                                    </p:set>
                                    <p:animEffect transition="in" filter="blinds(horizontal)">
                                      <p:cBhvr>
                                        <p:cTn id="430" dur="500"/>
                                        <p:tgtEl>
                                          <p:spTgt spid="116"/>
                                        </p:tgtEl>
                                      </p:cBhvr>
                                    </p:animEffect>
                                  </p:childTnLst>
                                </p:cTn>
                              </p:par>
                            </p:childTnLst>
                          </p:cTn>
                        </p:par>
                      </p:childTnLst>
                    </p:cTn>
                  </p:par>
                  <p:par>
                    <p:cTn id="431" fill="hold">
                      <p:stCondLst>
                        <p:cond delay="indefinite"/>
                      </p:stCondLst>
                      <p:childTnLst>
                        <p:par>
                          <p:cTn id="432" fill="hold">
                            <p:stCondLst>
                              <p:cond delay="0"/>
                            </p:stCondLst>
                            <p:childTnLst>
                              <p:par>
                                <p:cTn id="433" presetID="3" presetClass="entr" presetSubtype="10" fill="hold" nodeType="clickEffect">
                                  <p:stCondLst>
                                    <p:cond delay="0"/>
                                  </p:stCondLst>
                                  <p:childTnLst>
                                    <p:set>
                                      <p:cBhvr>
                                        <p:cTn id="434" dur="1" fill="hold">
                                          <p:stCondLst>
                                            <p:cond delay="0"/>
                                          </p:stCondLst>
                                        </p:cTn>
                                        <p:tgtEl>
                                          <p:spTgt spid="117"/>
                                        </p:tgtEl>
                                        <p:attrNameLst>
                                          <p:attrName>style.visibility</p:attrName>
                                        </p:attrNameLst>
                                      </p:cBhvr>
                                      <p:to>
                                        <p:strVal val="visible"/>
                                      </p:to>
                                    </p:set>
                                    <p:animEffect transition="in" filter="blinds(horizontal)">
                                      <p:cBhvr>
                                        <p:cTn id="435" dur="500"/>
                                        <p:tgtEl>
                                          <p:spTgt spid="117"/>
                                        </p:tgtEl>
                                      </p:cBhvr>
                                    </p:animEffect>
                                  </p:childTnLst>
                                </p:cTn>
                              </p:par>
                            </p:childTnLst>
                          </p:cTn>
                        </p:par>
                      </p:childTnLst>
                    </p:cTn>
                  </p:par>
                  <p:par>
                    <p:cTn id="436" fill="hold">
                      <p:stCondLst>
                        <p:cond delay="indefinite"/>
                      </p:stCondLst>
                      <p:childTnLst>
                        <p:par>
                          <p:cTn id="437" fill="hold">
                            <p:stCondLst>
                              <p:cond delay="0"/>
                            </p:stCondLst>
                            <p:childTnLst>
                              <p:par>
                                <p:cTn id="438" presetID="3" presetClass="entr" presetSubtype="10" fill="hold" nodeType="clickEffect">
                                  <p:stCondLst>
                                    <p:cond delay="0"/>
                                  </p:stCondLst>
                                  <p:childTnLst>
                                    <p:set>
                                      <p:cBhvr>
                                        <p:cTn id="439" dur="1" fill="hold">
                                          <p:stCondLst>
                                            <p:cond delay="0"/>
                                          </p:stCondLst>
                                        </p:cTn>
                                        <p:tgtEl>
                                          <p:spTgt spid="118"/>
                                        </p:tgtEl>
                                        <p:attrNameLst>
                                          <p:attrName>style.visibility</p:attrName>
                                        </p:attrNameLst>
                                      </p:cBhvr>
                                      <p:to>
                                        <p:strVal val="visible"/>
                                      </p:to>
                                    </p:set>
                                    <p:animEffect transition="in" filter="blinds(horizontal)">
                                      <p:cBhvr>
                                        <p:cTn id="440" dur="500"/>
                                        <p:tgtEl>
                                          <p:spTgt spid="118"/>
                                        </p:tgtEl>
                                      </p:cBhvr>
                                    </p:animEffect>
                                  </p:childTnLst>
                                </p:cTn>
                              </p:par>
                            </p:childTnLst>
                          </p:cTn>
                        </p:par>
                      </p:childTnLst>
                    </p:cTn>
                  </p:par>
                  <p:par>
                    <p:cTn id="441" fill="hold">
                      <p:stCondLst>
                        <p:cond delay="indefinite"/>
                      </p:stCondLst>
                      <p:childTnLst>
                        <p:par>
                          <p:cTn id="442" fill="hold">
                            <p:stCondLst>
                              <p:cond delay="0"/>
                            </p:stCondLst>
                            <p:childTnLst>
                              <p:par>
                                <p:cTn id="443" presetID="3" presetClass="entr" presetSubtype="10" fill="hold" nodeType="clickEffect">
                                  <p:stCondLst>
                                    <p:cond delay="0"/>
                                  </p:stCondLst>
                                  <p:childTnLst>
                                    <p:set>
                                      <p:cBhvr>
                                        <p:cTn id="444" dur="1" fill="hold">
                                          <p:stCondLst>
                                            <p:cond delay="0"/>
                                          </p:stCondLst>
                                        </p:cTn>
                                        <p:tgtEl>
                                          <p:spTgt spid="119"/>
                                        </p:tgtEl>
                                        <p:attrNameLst>
                                          <p:attrName>style.visibility</p:attrName>
                                        </p:attrNameLst>
                                      </p:cBhvr>
                                      <p:to>
                                        <p:strVal val="visible"/>
                                      </p:to>
                                    </p:set>
                                    <p:animEffect transition="in" filter="blinds(horizontal)">
                                      <p:cBhvr>
                                        <p:cTn id="445" dur="500"/>
                                        <p:tgtEl>
                                          <p:spTgt spid="119"/>
                                        </p:tgtEl>
                                      </p:cBhvr>
                                    </p:animEffect>
                                  </p:childTnLst>
                                </p:cTn>
                              </p:par>
                            </p:childTnLst>
                          </p:cTn>
                        </p:par>
                      </p:childTnLst>
                    </p:cTn>
                  </p:par>
                  <p:par>
                    <p:cTn id="446" fill="hold">
                      <p:stCondLst>
                        <p:cond delay="indefinite"/>
                      </p:stCondLst>
                      <p:childTnLst>
                        <p:par>
                          <p:cTn id="447" fill="hold">
                            <p:stCondLst>
                              <p:cond delay="0"/>
                            </p:stCondLst>
                            <p:childTnLst>
                              <p:par>
                                <p:cTn id="448" presetID="10" presetClass="exit" presetSubtype="0" fill="hold" nodeType="clickEffect">
                                  <p:stCondLst>
                                    <p:cond delay="0"/>
                                  </p:stCondLst>
                                  <p:childTnLst>
                                    <p:animEffect transition="out" filter="fade">
                                      <p:cBhvr>
                                        <p:cTn id="449" dur="2000"/>
                                        <p:tgtEl>
                                          <p:spTgt spid="116"/>
                                        </p:tgtEl>
                                      </p:cBhvr>
                                    </p:animEffect>
                                    <p:set>
                                      <p:cBhvr>
                                        <p:cTn id="450" dur="1" fill="hold">
                                          <p:stCondLst>
                                            <p:cond delay="1999"/>
                                          </p:stCondLst>
                                        </p:cTn>
                                        <p:tgtEl>
                                          <p:spTgt spid="116"/>
                                        </p:tgtEl>
                                        <p:attrNameLst>
                                          <p:attrName>style.visibility</p:attrName>
                                        </p:attrNameLst>
                                      </p:cBhvr>
                                      <p:to>
                                        <p:strVal val="hidden"/>
                                      </p:to>
                                    </p:set>
                                  </p:childTnLst>
                                </p:cTn>
                              </p:par>
                              <p:par>
                                <p:cTn id="451" presetID="10" presetClass="exit" presetSubtype="0" fill="hold" nodeType="withEffect">
                                  <p:stCondLst>
                                    <p:cond delay="0"/>
                                  </p:stCondLst>
                                  <p:childTnLst>
                                    <p:animEffect transition="out" filter="fade">
                                      <p:cBhvr>
                                        <p:cTn id="452" dur="2000"/>
                                        <p:tgtEl>
                                          <p:spTgt spid="117"/>
                                        </p:tgtEl>
                                      </p:cBhvr>
                                    </p:animEffect>
                                    <p:set>
                                      <p:cBhvr>
                                        <p:cTn id="453" dur="1" fill="hold">
                                          <p:stCondLst>
                                            <p:cond delay="1999"/>
                                          </p:stCondLst>
                                        </p:cTn>
                                        <p:tgtEl>
                                          <p:spTgt spid="117"/>
                                        </p:tgtEl>
                                        <p:attrNameLst>
                                          <p:attrName>style.visibility</p:attrName>
                                        </p:attrNameLst>
                                      </p:cBhvr>
                                      <p:to>
                                        <p:strVal val="hidden"/>
                                      </p:to>
                                    </p:set>
                                  </p:childTnLst>
                                </p:cTn>
                              </p:par>
                              <p:par>
                                <p:cTn id="454" presetID="10" presetClass="exit" presetSubtype="0" fill="hold" nodeType="withEffect">
                                  <p:stCondLst>
                                    <p:cond delay="0"/>
                                  </p:stCondLst>
                                  <p:childTnLst>
                                    <p:animEffect transition="out" filter="fade">
                                      <p:cBhvr>
                                        <p:cTn id="455" dur="2000"/>
                                        <p:tgtEl>
                                          <p:spTgt spid="118"/>
                                        </p:tgtEl>
                                      </p:cBhvr>
                                    </p:animEffect>
                                    <p:set>
                                      <p:cBhvr>
                                        <p:cTn id="456" dur="1" fill="hold">
                                          <p:stCondLst>
                                            <p:cond delay="1999"/>
                                          </p:stCondLst>
                                        </p:cTn>
                                        <p:tgtEl>
                                          <p:spTgt spid="118"/>
                                        </p:tgtEl>
                                        <p:attrNameLst>
                                          <p:attrName>style.visibility</p:attrName>
                                        </p:attrNameLst>
                                      </p:cBhvr>
                                      <p:to>
                                        <p:strVal val="hidden"/>
                                      </p:to>
                                    </p:set>
                                  </p:childTnLst>
                                </p:cTn>
                              </p:par>
                              <p:par>
                                <p:cTn id="457" presetID="10" presetClass="exit" presetSubtype="0" fill="hold" nodeType="withEffect">
                                  <p:stCondLst>
                                    <p:cond delay="0"/>
                                  </p:stCondLst>
                                  <p:childTnLst>
                                    <p:animEffect transition="out" filter="fade">
                                      <p:cBhvr>
                                        <p:cTn id="458" dur="2000"/>
                                        <p:tgtEl>
                                          <p:spTgt spid="119"/>
                                        </p:tgtEl>
                                      </p:cBhvr>
                                    </p:animEffect>
                                    <p:set>
                                      <p:cBhvr>
                                        <p:cTn id="459" dur="1" fill="hold">
                                          <p:stCondLst>
                                            <p:cond delay="1999"/>
                                          </p:stCondLst>
                                        </p:cTn>
                                        <p:tgtEl>
                                          <p:spTgt spid="119"/>
                                        </p:tgtEl>
                                        <p:attrNameLst>
                                          <p:attrName>style.visibility</p:attrName>
                                        </p:attrNameLst>
                                      </p:cBhvr>
                                      <p:to>
                                        <p:strVal val="hidden"/>
                                      </p:to>
                                    </p:set>
                                  </p:childTnLst>
                                </p:cTn>
                              </p:par>
                            </p:childTnLst>
                          </p:cTn>
                        </p:par>
                      </p:childTnLst>
                    </p:cTn>
                  </p:par>
                  <p:par>
                    <p:cTn id="460" fill="hold">
                      <p:stCondLst>
                        <p:cond delay="indefinite"/>
                      </p:stCondLst>
                      <p:childTnLst>
                        <p:par>
                          <p:cTn id="461" fill="hold">
                            <p:stCondLst>
                              <p:cond delay="0"/>
                            </p:stCondLst>
                            <p:childTnLst>
                              <p:par>
                                <p:cTn id="462" presetID="3" presetClass="entr" presetSubtype="10" fill="hold" nodeType="clickEffect">
                                  <p:stCondLst>
                                    <p:cond delay="0"/>
                                  </p:stCondLst>
                                  <p:childTnLst>
                                    <p:set>
                                      <p:cBhvr>
                                        <p:cTn id="463" dur="1" fill="hold">
                                          <p:stCondLst>
                                            <p:cond delay="0"/>
                                          </p:stCondLst>
                                        </p:cTn>
                                        <p:tgtEl>
                                          <p:spTgt spid="120"/>
                                        </p:tgtEl>
                                        <p:attrNameLst>
                                          <p:attrName>style.visibility</p:attrName>
                                        </p:attrNameLst>
                                      </p:cBhvr>
                                      <p:to>
                                        <p:strVal val="visible"/>
                                      </p:to>
                                    </p:set>
                                    <p:animEffect transition="in" filter="blinds(horizontal)">
                                      <p:cBhvr>
                                        <p:cTn id="464" dur="500"/>
                                        <p:tgtEl>
                                          <p:spTgt spid="120"/>
                                        </p:tgtEl>
                                      </p:cBhvr>
                                    </p:animEffect>
                                  </p:childTnLst>
                                </p:cTn>
                              </p:par>
                            </p:childTnLst>
                          </p:cTn>
                        </p:par>
                      </p:childTnLst>
                    </p:cTn>
                  </p:par>
                  <p:par>
                    <p:cTn id="465" fill="hold">
                      <p:stCondLst>
                        <p:cond delay="indefinite"/>
                      </p:stCondLst>
                      <p:childTnLst>
                        <p:par>
                          <p:cTn id="466" fill="hold">
                            <p:stCondLst>
                              <p:cond delay="0"/>
                            </p:stCondLst>
                            <p:childTnLst>
                              <p:par>
                                <p:cTn id="467" presetID="3" presetClass="entr" presetSubtype="10" fill="hold" nodeType="clickEffect">
                                  <p:stCondLst>
                                    <p:cond delay="0"/>
                                  </p:stCondLst>
                                  <p:childTnLst>
                                    <p:set>
                                      <p:cBhvr>
                                        <p:cTn id="468" dur="1" fill="hold">
                                          <p:stCondLst>
                                            <p:cond delay="0"/>
                                          </p:stCondLst>
                                        </p:cTn>
                                        <p:tgtEl>
                                          <p:spTgt spid="102"/>
                                        </p:tgtEl>
                                        <p:attrNameLst>
                                          <p:attrName>style.visibility</p:attrName>
                                        </p:attrNameLst>
                                      </p:cBhvr>
                                      <p:to>
                                        <p:strVal val="visible"/>
                                      </p:to>
                                    </p:set>
                                    <p:animEffect transition="in" filter="blinds(horizontal)">
                                      <p:cBhvr>
                                        <p:cTn id="469" dur="500"/>
                                        <p:tgtEl>
                                          <p:spTgt spid="10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animBg="1"/>
      <p:bldP spid="16" grpId="1" animBg="1"/>
      <p:bldP spid="19" grpId="0" animBg="1"/>
      <p:bldP spid="19" grpId="1" animBg="1"/>
      <p:bldP spid="27" grpId="0"/>
      <p:bldP spid="27" grpId="1"/>
      <p:bldP spid="34" grpId="0"/>
      <p:bldP spid="34" grpId="1"/>
      <p:bldP spid="47" grpId="0"/>
      <p:bldP spid="47" grpId="1"/>
      <p:bldP spid="82" grpId="0"/>
      <p:bldP spid="93" grpId="0" animBg="1"/>
      <p:bldP spid="93" grpId="1" animBg="1"/>
      <p:bldP spid="94" grpId="0" animBg="1"/>
      <p:bldP spid="94" grpId="1" animBg="1"/>
      <p:bldP spid="95" grpId="0"/>
      <p:bldP spid="95" grpId="1"/>
      <p:bldP spid="5" grpId="0" animBg="1"/>
      <p:bldP spid="105" grpId="0" animBg="1"/>
      <p:bldP spid="106" grpId="0" animBg="1"/>
      <p:bldP spid="10" grpId="0" animBg="1"/>
      <p:bldP spid="10" grpId="1" animBg="1"/>
      <p:bldP spid="107" grpId="0" animBg="1"/>
      <p:bldP spid="108" grpId="0" animBg="1"/>
      <p:bldP spid="109" grpId="0"/>
      <p:bldP spid="98" grpId="0" animBg="1"/>
      <p:bldP spid="98" grpId="1" animBg="1"/>
      <p:bldP spid="99" grpId="0" animBg="1"/>
      <p:bldP spid="99" grpId="1" animBg="1"/>
      <p:bldP spid="100" grpId="0" animBg="1"/>
      <p:bldP spid="100" grpId="1" animBg="1"/>
      <p:bldP spid="101" grpId="0" animBg="1"/>
      <p:bldP spid="101" grpId="1"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03" name="Content Placeholder 2"/>
          <p:cNvSpPr>
            <a:spLocks noGrp="1"/>
          </p:cNvSpPr>
          <p:nvPr>
            <p:ph sz="quarter" idx="1"/>
          </p:nvPr>
        </p:nvSpPr>
        <p:spPr>
          <a:xfrm>
            <a:off x="214313" y="201613"/>
            <a:ext cx="8543925" cy="4957762"/>
          </a:xfrm>
        </p:spPr>
        <p:txBody>
          <a:bodyPr>
            <a:normAutofit lnSpcReduction="10000"/>
          </a:bodyPr>
          <a:lstStyle/>
          <a:p>
            <a:pPr>
              <a:buFont typeface="Wingdings" pitchFamily="2" charset="2"/>
              <a:buNone/>
            </a:pPr>
            <a:r>
              <a:rPr lang="en-CA" sz="2100"/>
              <a:t>a</a:t>
            </a:r>
            <a:r>
              <a:rPr lang="en-CA" sz="2000"/>
              <a:t>) What is the probability that a red </a:t>
            </a:r>
            <a:br>
              <a:rPr lang="en-CA" sz="2000"/>
            </a:br>
            <a:r>
              <a:rPr lang="en-CA" sz="2000"/>
              <a:t>marble will be chosen from jar A in </a:t>
            </a:r>
            <a:br>
              <a:rPr lang="en-CA" sz="2000"/>
            </a:br>
            <a:r>
              <a:rPr lang="en-CA" sz="2000"/>
              <a:t>the 2</a:t>
            </a:r>
            <a:r>
              <a:rPr lang="en-CA" sz="2000" baseline="30000"/>
              <a:t>nd</a:t>
            </a:r>
            <a:r>
              <a:rPr lang="en-CA" sz="2000"/>
              <a:t> draw?</a:t>
            </a:r>
          </a:p>
          <a:p>
            <a:pPr>
              <a:buFont typeface="Wingdings" pitchFamily="2" charset="2"/>
              <a:buNone/>
            </a:pPr>
            <a:endParaRPr lang="en-CA" sz="2100"/>
          </a:p>
          <a:p>
            <a:pPr>
              <a:buFont typeface="Wingdings" pitchFamily="2" charset="2"/>
              <a:buNone/>
            </a:pPr>
            <a:endParaRPr lang="en-CA" sz="2100"/>
          </a:p>
          <a:p>
            <a:pPr>
              <a:buFont typeface="Wingdings" pitchFamily="2" charset="2"/>
              <a:buNone/>
            </a:pPr>
            <a:endParaRPr lang="en-CA" sz="2100"/>
          </a:p>
          <a:p>
            <a:pPr>
              <a:buFont typeface="Wingdings" pitchFamily="2" charset="2"/>
              <a:buNone/>
            </a:pPr>
            <a:r>
              <a:rPr lang="en-CA" sz="2000"/>
              <a:t>b) What is the probability that a </a:t>
            </a:r>
            <a:br>
              <a:rPr lang="en-CA" sz="2000"/>
            </a:br>
            <a:r>
              <a:rPr lang="en-CA" sz="2000"/>
              <a:t>green marble will be chosen from </a:t>
            </a:r>
            <a:br>
              <a:rPr lang="en-CA" sz="2000"/>
            </a:br>
            <a:r>
              <a:rPr lang="en-CA" sz="2000"/>
              <a:t>jar B in the 2</a:t>
            </a:r>
            <a:r>
              <a:rPr lang="en-CA" sz="2000" baseline="30000"/>
              <a:t>nd</a:t>
            </a:r>
            <a:r>
              <a:rPr lang="en-CA" sz="2000"/>
              <a:t> draw?</a:t>
            </a:r>
          </a:p>
          <a:p>
            <a:pPr>
              <a:buFont typeface="Wingdings" pitchFamily="2" charset="2"/>
              <a:buNone/>
            </a:pPr>
            <a:endParaRPr lang="en-CA" sz="2100"/>
          </a:p>
          <a:p>
            <a:pPr>
              <a:buFont typeface="Wingdings" pitchFamily="2" charset="2"/>
              <a:buNone/>
            </a:pPr>
            <a:endParaRPr lang="en-CA" sz="2100"/>
          </a:p>
          <a:p>
            <a:pPr>
              <a:buFont typeface="Wingdings" pitchFamily="2" charset="2"/>
              <a:buNone/>
            </a:pPr>
            <a:endParaRPr lang="en-CA" sz="2100"/>
          </a:p>
          <a:p>
            <a:pPr>
              <a:buFont typeface="Wingdings" pitchFamily="2" charset="2"/>
              <a:buNone/>
            </a:pPr>
            <a:r>
              <a:rPr lang="en-CA" sz="2000"/>
              <a:t>c) Given that the 2</a:t>
            </a:r>
            <a:r>
              <a:rPr lang="en-CA" sz="2000" baseline="30000"/>
              <a:t>nd</a:t>
            </a:r>
            <a:r>
              <a:rPr lang="en-CA" sz="2000"/>
              <a:t>  draw was a</a:t>
            </a:r>
            <a:br>
              <a:rPr lang="en-CA" sz="2000"/>
            </a:br>
            <a:r>
              <a:rPr lang="en-CA" sz="2000"/>
              <a:t>red marble, what is the probability</a:t>
            </a:r>
            <a:br>
              <a:rPr lang="en-CA" sz="2000"/>
            </a:br>
            <a:r>
              <a:rPr lang="en-CA" sz="2000"/>
              <a:t> that it came from jar A?</a:t>
            </a:r>
          </a:p>
        </p:txBody>
      </p:sp>
      <p:cxnSp>
        <p:nvCxnSpPr>
          <p:cNvPr id="3" name="Straight Connector 2"/>
          <p:cNvCxnSpPr/>
          <p:nvPr/>
        </p:nvCxnSpPr>
        <p:spPr>
          <a:xfrm rot="10800000" flipV="1">
            <a:off x="6143625" y="357188"/>
            <a:ext cx="962025" cy="428625"/>
          </a:xfrm>
          <a:prstGeom prst="line">
            <a:avLst/>
          </a:prstGeom>
          <a:ln w="30480">
            <a:solidFill>
              <a:srgbClr val="0070C0"/>
            </a:solidFill>
          </a:ln>
        </p:spPr>
        <p:style>
          <a:lnRef idx="1">
            <a:schemeClr val="accent1"/>
          </a:lnRef>
          <a:fillRef idx="0">
            <a:schemeClr val="accent1"/>
          </a:fillRef>
          <a:effectRef idx="0">
            <a:schemeClr val="accent1"/>
          </a:effectRef>
          <a:fontRef idx="minor">
            <a:schemeClr val="tx1"/>
          </a:fontRef>
        </p:style>
      </p:cxnSp>
      <p:cxnSp>
        <p:nvCxnSpPr>
          <p:cNvPr id="4" name="Straight Connector 3"/>
          <p:cNvCxnSpPr/>
          <p:nvPr/>
        </p:nvCxnSpPr>
        <p:spPr>
          <a:xfrm>
            <a:off x="7121525" y="373063"/>
            <a:ext cx="950913" cy="484187"/>
          </a:xfrm>
          <a:prstGeom prst="line">
            <a:avLst/>
          </a:prstGeom>
          <a:ln w="30480">
            <a:solidFill>
              <a:srgbClr val="0070C0"/>
            </a:solidFill>
          </a:ln>
        </p:spPr>
        <p:style>
          <a:lnRef idx="1">
            <a:schemeClr val="accent1"/>
          </a:lnRef>
          <a:fillRef idx="0">
            <a:schemeClr val="accent1"/>
          </a:fillRef>
          <a:effectRef idx="0">
            <a:schemeClr val="accent1"/>
          </a:effectRef>
          <a:fontRef idx="minor">
            <a:schemeClr val="tx1"/>
          </a:fontRef>
        </p:style>
      </p:cxnSp>
      <p:graphicFrame>
        <p:nvGraphicFramePr>
          <p:cNvPr id="30" name="Object 2"/>
          <p:cNvGraphicFramePr>
            <a:graphicFrameLocks noChangeAspect="1"/>
          </p:cNvGraphicFramePr>
          <p:nvPr/>
        </p:nvGraphicFramePr>
        <p:xfrm>
          <a:off x="5826125" y="773113"/>
          <a:ext cx="404813" cy="446087"/>
        </p:xfrm>
        <a:graphic>
          <a:graphicData uri="http://schemas.openxmlformats.org/presentationml/2006/ole">
            <mc:AlternateContent xmlns:mc="http://schemas.openxmlformats.org/markup-compatibility/2006">
              <mc:Choice xmlns:v="urn:schemas-microsoft-com:vml" Requires="v">
                <p:oleObj spid="_x0000_s11266" name="Equation" r:id="rId4" imgW="152280" imgH="164880" progId="Equation.DSMT4">
                  <p:embed/>
                </p:oleObj>
              </mc:Choice>
              <mc:Fallback>
                <p:oleObj name="Equation" r:id="rId4" imgW="152280" imgH="164880" progId="Equation.DSMT4">
                  <p:embed/>
                  <p:pic>
                    <p:nvPicPr>
                      <p:cNvPr id="30" name="Object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826125" y="773113"/>
                        <a:ext cx="404813" cy="44608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1" name="Object 2"/>
          <p:cNvGraphicFramePr>
            <a:graphicFrameLocks noChangeAspect="1"/>
          </p:cNvGraphicFramePr>
          <p:nvPr/>
        </p:nvGraphicFramePr>
        <p:xfrm>
          <a:off x="7880350" y="817563"/>
          <a:ext cx="406400" cy="444500"/>
        </p:xfrm>
        <a:graphic>
          <a:graphicData uri="http://schemas.openxmlformats.org/presentationml/2006/ole">
            <mc:AlternateContent xmlns:mc="http://schemas.openxmlformats.org/markup-compatibility/2006">
              <mc:Choice xmlns:v="urn:schemas-microsoft-com:vml" Requires="v">
                <p:oleObj spid="_x0000_s11267" name="Equation" r:id="rId6" imgW="152280" imgH="164880" progId="Equation.DSMT4">
                  <p:embed/>
                </p:oleObj>
              </mc:Choice>
              <mc:Fallback>
                <p:oleObj name="Equation" r:id="rId6" imgW="152280" imgH="164880" progId="Equation.DSMT4">
                  <p:embed/>
                  <p:pic>
                    <p:nvPicPr>
                      <p:cNvPr id="31" name="Object 2"/>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7880350" y="817563"/>
                        <a:ext cx="406400" cy="444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2" name="Object 2"/>
          <p:cNvGraphicFramePr>
            <a:graphicFrameLocks noChangeAspect="1"/>
          </p:cNvGraphicFramePr>
          <p:nvPr/>
        </p:nvGraphicFramePr>
        <p:xfrm>
          <a:off x="6118225" y="376238"/>
          <a:ext cx="468313" cy="266700"/>
        </p:xfrm>
        <a:graphic>
          <a:graphicData uri="http://schemas.openxmlformats.org/presentationml/2006/ole">
            <mc:AlternateContent xmlns:mc="http://schemas.openxmlformats.org/markup-compatibility/2006">
              <mc:Choice xmlns:v="urn:schemas-microsoft-com:vml" Requires="v">
                <p:oleObj spid="_x0000_s11268" name="Equation" r:id="rId8" imgW="317160" imgH="177480" progId="Equation.DSMT4">
                  <p:embed/>
                </p:oleObj>
              </mc:Choice>
              <mc:Fallback>
                <p:oleObj name="Equation" r:id="rId8" imgW="317160" imgH="177480" progId="Equation.DSMT4">
                  <p:embed/>
                  <p:pic>
                    <p:nvPicPr>
                      <p:cNvPr id="32" name="Object 2"/>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6118225" y="376238"/>
                        <a:ext cx="468313" cy="2667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3" name="Object 2"/>
          <p:cNvGraphicFramePr>
            <a:graphicFrameLocks noChangeAspect="1"/>
          </p:cNvGraphicFramePr>
          <p:nvPr/>
        </p:nvGraphicFramePr>
        <p:xfrm>
          <a:off x="7596188" y="433388"/>
          <a:ext cx="468312" cy="265112"/>
        </p:xfrm>
        <a:graphic>
          <a:graphicData uri="http://schemas.openxmlformats.org/presentationml/2006/ole">
            <mc:AlternateContent xmlns:mc="http://schemas.openxmlformats.org/markup-compatibility/2006">
              <mc:Choice xmlns:v="urn:schemas-microsoft-com:vml" Requires="v">
                <p:oleObj spid="_x0000_s11269" name="Equation" r:id="rId10" imgW="317160" imgH="177480" progId="Equation.DSMT4">
                  <p:embed/>
                </p:oleObj>
              </mc:Choice>
              <mc:Fallback>
                <p:oleObj name="Equation" r:id="rId10" imgW="317160" imgH="177480" progId="Equation.DSMT4">
                  <p:embed/>
                  <p:pic>
                    <p:nvPicPr>
                      <p:cNvPr id="33" name="Object 2"/>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7596188" y="433388"/>
                        <a:ext cx="468312" cy="26511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cxnSp>
        <p:nvCxnSpPr>
          <p:cNvPr id="9" name="Straight Connector 8"/>
          <p:cNvCxnSpPr/>
          <p:nvPr/>
        </p:nvCxnSpPr>
        <p:spPr>
          <a:xfrm rot="5400000">
            <a:off x="5302250" y="1357313"/>
            <a:ext cx="642938" cy="500062"/>
          </a:xfrm>
          <a:prstGeom prst="line">
            <a:avLst/>
          </a:prstGeom>
          <a:ln w="30480">
            <a:solidFill>
              <a:srgbClr val="0070C0"/>
            </a:solidFill>
          </a:ln>
        </p:spPr>
        <p:style>
          <a:lnRef idx="1">
            <a:schemeClr val="accent1"/>
          </a:lnRef>
          <a:fillRef idx="0">
            <a:schemeClr val="accent1"/>
          </a:fillRef>
          <a:effectRef idx="0">
            <a:schemeClr val="accent1"/>
          </a:effectRef>
          <a:fontRef idx="minor">
            <a:schemeClr val="tx1"/>
          </a:fontRef>
        </p:style>
      </p:cxnSp>
      <p:graphicFrame>
        <p:nvGraphicFramePr>
          <p:cNvPr id="36" name="Object 2"/>
          <p:cNvGraphicFramePr>
            <a:graphicFrameLocks noChangeAspect="1"/>
          </p:cNvGraphicFramePr>
          <p:nvPr/>
        </p:nvGraphicFramePr>
        <p:xfrm>
          <a:off x="5095875" y="1914525"/>
          <a:ext cx="404813" cy="446088"/>
        </p:xfrm>
        <a:graphic>
          <a:graphicData uri="http://schemas.openxmlformats.org/presentationml/2006/ole">
            <mc:AlternateContent xmlns:mc="http://schemas.openxmlformats.org/markup-compatibility/2006">
              <mc:Choice xmlns:v="urn:schemas-microsoft-com:vml" Requires="v">
                <p:oleObj spid="_x0000_s11270" name="Equation" r:id="rId12" imgW="152280" imgH="164880" progId="Equation.DSMT4">
                  <p:embed/>
                </p:oleObj>
              </mc:Choice>
              <mc:Fallback>
                <p:oleObj name="Equation" r:id="rId12" imgW="152280" imgH="164880" progId="Equation.DSMT4">
                  <p:embed/>
                  <p:pic>
                    <p:nvPicPr>
                      <p:cNvPr id="36" name="Object 2"/>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5095875" y="1914525"/>
                        <a:ext cx="404813" cy="44608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7" name="Object 2"/>
          <p:cNvGraphicFramePr>
            <a:graphicFrameLocks noChangeAspect="1"/>
          </p:cNvGraphicFramePr>
          <p:nvPr/>
        </p:nvGraphicFramePr>
        <p:xfrm>
          <a:off x="6154738" y="1928813"/>
          <a:ext cx="439737" cy="479425"/>
        </p:xfrm>
        <a:graphic>
          <a:graphicData uri="http://schemas.openxmlformats.org/presentationml/2006/ole">
            <mc:AlternateContent xmlns:mc="http://schemas.openxmlformats.org/markup-compatibility/2006">
              <mc:Choice xmlns:v="urn:schemas-microsoft-com:vml" Requires="v">
                <p:oleObj spid="_x0000_s11271" name="Equation" r:id="rId14" imgW="164880" imgH="177480" progId="Equation.DSMT4">
                  <p:embed/>
                </p:oleObj>
              </mc:Choice>
              <mc:Fallback>
                <p:oleObj name="Equation" r:id="rId14" imgW="164880" imgH="177480" progId="Equation.DSMT4">
                  <p:embed/>
                  <p:pic>
                    <p:nvPicPr>
                      <p:cNvPr id="37" name="Object 2"/>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6154738" y="1928813"/>
                        <a:ext cx="439737" cy="4794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8" name="Object 2"/>
          <p:cNvGraphicFramePr>
            <a:graphicFrameLocks noChangeAspect="1"/>
          </p:cNvGraphicFramePr>
          <p:nvPr/>
        </p:nvGraphicFramePr>
        <p:xfrm>
          <a:off x="5286375" y="1146175"/>
          <a:ext cx="357188" cy="588963"/>
        </p:xfrm>
        <a:graphic>
          <a:graphicData uri="http://schemas.openxmlformats.org/presentationml/2006/ole">
            <mc:AlternateContent xmlns:mc="http://schemas.openxmlformats.org/markup-compatibility/2006">
              <mc:Choice xmlns:v="urn:schemas-microsoft-com:vml" Requires="v">
                <p:oleObj spid="_x0000_s11272" name="Equation" r:id="rId16" imgW="241200" imgH="393480" progId="Equation.DSMT4">
                  <p:embed/>
                </p:oleObj>
              </mc:Choice>
              <mc:Fallback>
                <p:oleObj name="Equation" r:id="rId16" imgW="241200" imgH="393480" progId="Equation.DSMT4">
                  <p:embed/>
                  <p:pic>
                    <p:nvPicPr>
                      <p:cNvPr id="38" name="Object 2"/>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5286375" y="1146175"/>
                        <a:ext cx="357188" cy="58896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cxnSp>
        <p:nvCxnSpPr>
          <p:cNvPr id="13" name="Straight Connector 12"/>
          <p:cNvCxnSpPr/>
          <p:nvPr/>
        </p:nvCxnSpPr>
        <p:spPr>
          <a:xfrm rot="16200000" flipH="1">
            <a:off x="5848350" y="1331913"/>
            <a:ext cx="665163" cy="528637"/>
          </a:xfrm>
          <a:prstGeom prst="line">
            <a:avLst/>
          </a:prstGeom>
          <a:ln w="30480">
            <a:solidFill>
              <a:srgbClr val="0070C0"/>
            </a:solidFill>
          </a:ln>
        </p:spPr>
        <p:style>
          <a:lnRef idx="1">
            <a:schemeClr val="accent1"/>
          </a:lnRef>
          <a:fillRef idx="0">
            <a:schemeClr val="accent1"/>
          </a:fillRef>
          <a:effectRef idx="0">
            <a:schemeClr val="accent1"/>
          </a:effectRef>
          <a:fontRef idx="minor">
            <a:schemeClr val="tx1"/>
          </a:fontRef>
        </p:style>
      </p:cxnSp>
      <p:graphicFrame>
        <p:nvGraphicFramePr>
          <p:cNvPr id="40" name="Object 2"/>
          <p:cNvGraphicFramePr>
            <a:graphicFrameLocks noChangeAspect="1"/>
          </p:cNvGraphicFramePr>
          <p:nvPr/>
        </p:nvGraphicFramePr>
        <p:xfrm>
          <a:off x="6143625" y="1147763"/>
          <a:ext cx="357188" cy="588962"/>
        </p:xfrm>
        <a:graphic>
          <a:graphicData uri="http://schemas.openxmlformats.org/presentationml/2006/ole">
            <mc:AlternateContent xmlns:mc="http://schemas.openxmlformats.org/markup-compatibility/2006">
              <mc:Choice xmlns:v="urn:schemas-microsoft-com:vml" Requires="v">
                <p:oleObj spid="_x0000_s11273" name="Equation" r:id="rId18" imgW="241200" imgH="393480" progId="Equation.DSMT4">
                  <p:embed/>
                </p:oleObj>
              </mc:Choice>
              <mc:Fallback>
                <p:oleObj name="Equation" r:id="rId18" imgW="241200" imgH="393480" progId="Equation.DSMT4">
                  <p:embed/>
                  <p:pic>
                    <p:nvPicPr>
                      <p:cNvPr id="40" name="Object 2"/>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6143625" y="1147763"/>
                        <a:ext cx="357188" cy="58896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cxnSp>
        <p:nvCxnSpPr>
          <p:cNvPr id="15" name="Straight Connector 14"/>
          <p:cNvCxnSpPr/>
          <p:nvPr/>
        </p:nvCxnSpPr>
        <p:spPr>
          <a:xfrm rot="5400000">
            <a:off x="7393781" y="1321594"/>
            <a:ext cx="642938" cy="571500"/>
          </a:xfrm>
          <a:prstGeom prst="line">
            <a:avLst/>
          </a:prstGeom>
          <a:ln w="30480">
            <a:solidFill>
              <a:srgbClr val="0070C0"/>
            </a:solidFill>
          </a:ln>
        </p:spPr>
        <p:style>
          <a:lnRef idx="1">
            <a:schemeClr val="accent1"/>
          </a:lnRef>
          <a:fillRef idx="0">
            <a:schemeClr val="accent1"/>
          </a:fillRef>
          <a:effectRef idx="0">
            <a:schemeClr val="accent1"/>
          </a:effectRef>
          <a:fontRef idx="minor">
            <a:schemeClr val="tx1"/>
          </a:fontRef>
        </p:style>
      </p:cxnSp>
      <p:graphicFrame>
        <p:nvGraphicFramePr>
          <p:cNvPr id="42" name="Object 2"/>
          <p:cNvGraphicFramePr>
            <a:graphicFrameLocks noChangeAspect="1"/>
          </p:cNvGraphicFramePr>
          <p:nvPr/>
        </p:nvGraphicFramePr>
        <p:xfrm>
          <a:off x="7202488" y="1914525"/>
          <a:ext cx="404812" cy="446088"/>
        </p:xfrm>
        <a:graphic>
          <a:graphicData uri="http://schemas.openxmlformats.org/presentationml/2006/ole">
            <mc:AlternateContent xmlns:mc="http://schemas.openxmlformats.org/markup-compatibility/2006">
              <mc:Choice xmlns:v="urn:schemas-microsoft-com:vml" Requires="v">
                <p:oleObj spid="_x0000_s11274" name="Equation" r:id="rId20" imgW="152280" imgH="164880" progId="Equation.DSMT4">
                  <p:embed/>
                </p:oleObj>
              </mc:Choice>
              <mc:Fallback>
                <p:oleObj name="Equation" r:id="rId20" imgW="152280" imgH="164880" progId="Equation.DSMT4">
                  <p:embed/>
                  <p:pic>
                    <p:nvPicPr>
                      <p:cNvPr id="42" name="Object 2"/>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7202488" y="1914525"/>
                        <a:ext cx="404812" cy="44608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43" name="Object 2"/>
          <p:cNvGraphicFramePr>
            <a:graphicFrameLocks noChangeAspect="1"/>
          </p:cNvGraphicFramePr>
          <p:nvPr/>
        </p:nvGraphicFramePr>
        <p:xfrm>
          <a:off x="8347075" y="1927225"/>
          <a:ext cx="439738" cy="479425"/>
        </p:xfrm>
        <a:graphic>
          <a:graphicData uri="http://schemas.openxmlformats.org/presentationml/2006/ole">
            <mc:AlternateContent xmlns:mc="http://schemas.openxmlformats.org/markup-compatibility/2006">
              <mc:Choice xmlns:v="urn:schemas-microsoft-com:vml" Requires="v">
                <p:oleObj spid="_x0000_s11275" name="Equation" r:id="rId21" imgW="164880" imgH="177480" progId="Equation.DSMT4">
                  <p:embed/>
                </p:oleObj>
              </mc:Choice>
              <mc:Fallback>
                <p:oleObj name="Equation" r:id="rId21" imgW="164880" imgH="177480" progId="Equation.DSMT4">
                  <p:embed/>
                  <p:pic>
                    <p:nvPicPr>
                      <p:cNvPr id="43" name="Object 2"/>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8347075" y="1927225"/>
                        <a:ext cx="439738" cy="4794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44" name="Object 2"/>
          <p:cNvGraphicFramePr>
            <a:graphicFrameLocks noChangeAspect="1"/>
          </p:cNvGraphicFramePr>
          <p:nvPr/>
        </p:nvGraphicFramePr>
        <p:xfrm>
          <a:off x="7429500" y="1146175"/>
          <a:ext cx="357188" cy="588963"/>
        </p:xfrm>
        <a:graphic>
          <a:graphicData uri="http://schemas.openxmlformats.org/presentationml/2006/ole">
            <mc:AlternateContent xmlns:mc="http://schemas.openxmlformats.org/markup-compatibility/2006">
              <mc:Choice xmlns:v="urn:schemas-microsoft-com:vml" Requires="v">
                <p:oleObj spid="_x0000_s11276" name="Equation" r:id="rId22" imgW="241200" imgH="393480" progId="Equation.DSMT4">
                  <p:embed/>
                </p:oleObj>
              </mc:Choice>
              <mc:Fallback>
                <p:oleObj name="Equation" r:id="rId22" imgW="241200" imgH="393480" progId="Equation.DSMT4">
                  <p:embed/>
                  <p:pic>
                    <p:nvPicPr>
                      <p:cNvPr id="44" name="Object 2"/>
                      <p:cNvPicPr>
                        <a:picLocks noChangeAspect="1" noChangeArrowheads="1"/>
                      </p:cNvPicPr>
                      <p:nvPr/>
                    </p:nvPicPr>
                    <p:blipFill>
                      <a:blip r:embed="rId23">
                        <a:extLst>
                          <a:ext uri="{28A0092B-C50C-407E-A947-70E740481C1C}">
                            <a14:useLocalDpi xmlns:a14="http://schemas.microsoft.com/office/drawing/2010/main" val="0"/>
                          </a:ext>
                        </a:extLst>
                      </a:blip>
                      <a:srcRect/>
                      <a:stretch>
                        <a:fillRect/>
                      </a:stretch>
                    </p:blipFill>
                    <p:spPr bwMode="auto">
                      <a:xfrm>
                        <a:off x="7429500" y="1146175"/>
                        <a:ext cx="357188" cy="58896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cxnSp>
        <p:nvCxnSpPr>
          <p:cNvPr id="19" name="Straight Connector 18"/>
          <p:cNvCxnSpPr/>
          <p:nvPr/>
        </p:nvCxnSpPr>
        <p:spPr>
          <a:xfrm rot="16200000" flipH="1">
            <a:off x="7965281" y="1321594"/>
            <a:ext cx="642938" cy="571500"/>
          </a:xfrm>
          <a:prstGeom prst="line">
            <a:avLst/>
          </a:prstGeom>
          <a:ln w="30480">
            <a:solidFill>
              <a:srgbClr val="0070C0"/>
            </a:solidFill>
          </a:ln>
        </p:spPr>
        <p:style>
          <a:lnRef idx="1">
            <a:schemeClr val="accent1"/>
          </a:lnRef>
          <a:fillRef idx="0">
            <a:schemeClr val="accent1"/>
          </a:fillRef>
          <a:effectRef idx="0">
            <a:schemeClr val="accent1"/>
          </a:effectRef>
          <a:fontRef idx="minor">
            <a:schemeClr val="tx1"/>
          </a:fontRef>
        </p:style>
      </p:cxnSp>
      <p:graphicFrame>
        <p:nvGraphicFramePr>
          <p:cNvPr id="46" name="Object 2"/>
          <p:cNvGraphicFramePr>
            <a:graphicFrameLocks noChangeAspect="1"/>
          </p:cNvGraphicFramePr>
          <p:nvPr/>
        </p:nvGraphicFramePr>
        <p:xfrm>
          <a:off x="8286750" y="1146175"/>
          <a:ext cx="357188" cy="588963"/>
        </p:xfrm>
        <a:graphic>
          <a:graphicData uri="http://schemas.openxmlformats.org/presentationml/2006/ole">
            <mc:AlternateContent xmlns:mc="http://schemas.openxmlformats.org/markup-compatibility/2006">
              <mc:Choice xmlns:v="urn:schemas-microsoft-com:vml" Requires="v">
                <p:oleObj spid="_x0000_s11277" name="Equation" r:id="rId24" imgW="241200" imgH="393480" progId="Equation.DSMT4">
                  <p:embed/>
                </p:oleObj>
              </mc:Choice>
              <mc:Fallback>
                <p:oleObj name="Equation" r:id="rId24" imgW="241200" imgH="393480" progId="Equation.DSMT4">
                  <p:embed/>
                  <p:pic>
                    <p:nvPicPr>
                      <p:cNvPr id="46" name="Object 2"/>
                      <p:cNvPicPr>
                        <a:picLocks noChangeAspect="1" noChangeArrowheads="1"/>
                      </p:cNvPicPr>
                      <p:nvPr/>
                    </p:nvPicPr>
                    <p:blipFill>
                      <a:blip r:embed="rId25">
                        <a:extLst>
                          <a:ext uri="{28A0092B-C50C-407E-A947-70E740481C1C}">
                            <a14:useLocalDpi xmlns:a14="http://schemas.microsoft.com/office/drawing/2010/main" val="0"/>
                          </a:ext>
                        </a:extLst>
                      </a:blip>
                      <a:srcRect/>
                      <a:stretch>
                        <a:fillRect/>
                      </a:stretch>
                    </p:blipFill>
                    <p:spPr bwMode="auto">
                      <a:xfrm>
                        <a:off x="8286750" y="1146175"/>
                        <a:ext cx="357188" cy="58896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cxnSp>
        <p:nvCxnSpPr>
          <p:cNvPr id="21" name="Straight Connector 20"/>
          <p:cNvCxnSpPr/>
          <p:nvPr/>
        </p:nvCxnSpPr>
        <p:spPr>
          <a:xfrm rot="5400000">
            <a:off x="4753769" y="2777331"/>
            <a:ext cx="871538" cy="187325"/>
          </a:xfrm>
          <a:prstGeom prst="line">
            <a:avLst/>
          </a:prstGeom>
          <a:ln w="30480">
            <a:solidFill>
              <a:srgbClr val="0070C0"/>
            </a:solidFill>
          </a:ln>
        </p:spPr>
        <p:style>
          <a:lnRef idx="1">
            <a:schemeClr val="accent1"/>
          </a:lnRef>
          <a:fillRef idx="0">
            <a:schemeClr val="accent1"/>
          </a:fillRef>
          <a:effectRef idx="0">
            <a:schemeClr val="accent1"/>
          </a:effectRef>
          <a:fontRef idx="minor">
            <a:schemeClr val="tx1"/>
          </a:fontRef>
        </p:style>
      </p:cxnSp>
      <p:graphicFrame>
        <p:nvGraphicFramePr>
          <p:cNvPr id="50" name="Object 2"/>
          <p:cNvGraphicFramePr>
            <a:graphicFrameLocks noChangeAspect="1"/>
          </p:cNvGraphicFramePr>
          <p:nvPr/>
        </p:nvGraphicFramePr>
        <p:xfrm>
          <a:off x="4810125" y="3235325"/>
          <a:ext cx="404813" cy="444500"/>
        </p:xfrm>
        <a:graphic>
          <a:graphicData uri="http://schemas.openxmlformats.org/presentationml/2006/ole">
            <mc:AlternateContent xmlns:mc="http://schemas.openxmlformats.org/markup-compatibility/2006">
              <mc:Choice xmlns:v="urn:schemas-microsoft-com:vml" Requires="v">
                <p:oleObj spid="_x0000_s11278" name="Equation" r:id="rId26" imgW="152280" imgH="164880" progId="Equation.DSMT4">
                  <p:embed/>
                </p:oleObj>
              </mc:Choice>
              <mc:Fallback>
                <p:oleObj name="Equation" r:id="rId26" imgW="152280" imgH="164880" progId="Equation.DSMT4">
                  <p:embed/>
                  <p:pic>
                    <p:nvPicPr>
                      <p:cNvPr id="50" name="Object 2"/>
                      <p:cNvPicPr>
                        <a:picLocks noChangeAspect="1" noChangeArrowheads="1"/>
                      </p:cNvPicPr>
                      <p:nvPr/>
                    </p:nvPicPr>
                    <p:blipFill>
                      <a:blip r:embed="rId27">
                        <a:extLst>
                          <a:ext uri="{28A0092B-C50C-407E-A947-70E740481C1C}">
                            <a14:useLocalDpi xmlns:a14="http://schemas.microsoft.com/office/drawing/2010/main" val="0"/>
                          </a:ext>
                        </a:extLst>
                      </a:blip>
                      <a:srcRect/>
                      <a:stretch>
                        <a:fillRect/>
                      </a:stretch>
                    </p:blipFill>
                    <p:spPr bwMode="auto">
                      <a:xfrm>
                        <a:off x="4810125" y="3235325"/>
                        <a:ext cx="404813" cy="444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51" name="Object 2"/>
          <p:cNvGraphicFramePr>
            <a:graphicFrameLocks noChangeAspect="1"/>
          </p:cNvGraphicFramePr>
          <p:nvPr/>
        </p:nvGraphicFramePr>
        <p:xfrm>
          <a:off x="5300663" y="3235325"/>
          <a:ext cx="438150" cy="479425"/>
        </p:xfrm>
        <a:graphic>
          <a:graphicData uri="http://schemas.openxmlformats.org/presentationml/2006/ole">
            <mc:AlternateContent xmlns:mc="http://schemas.openxmlformats.org/markup-compatibility/2006">
              <mc:Choice xmlns:v="urn:schemas-microsoft-com:vml" Requires="v">
                <p:oleObj spid="_x0000_s11279" name="Equation" r:id="rId28" imgW="164880" imgH="177480" progId="Equation.DSMT4">
                  <p:embed/>
                </p:oleObj>
              </mc:Choice>
              <mc:Fallback>
                <p:oleObj name="Equation" r:id="rId28" imgW="164880" imgH="177480" progId="Equation.DSMT4">
                  <p:embed/>
                  <p:pic>
                    <p:nvPicPr>
                      <p:cNvPr id="51" name="Object 2"/>
                      <p:cNvPicPr>
                        <a:picLocks noChangeAspect="1" noChangeArrowheads="1"/>
                      </p:cNvPicPr>
                      <p:nvPr/>
                    </p:nvPicPr>
                    <p:blipFill>
                      <a:blip r:embed="rId29">
                        <a:extLst>
                          <a:ext uri="{28A0092B-C50C-407E-A947-70E740481C1C}">
                            <a14:useLocalDpi xmlns:a14="http://schemas.microsoft.com/office/drawing/2010/main" val="0"/>
                          </a:ext>
                        </a:extLst>
                      </a:blip>
                      <a:srcRect/>
                      <a:stretch>
                        <a:fillRect/>
                      </a:stretch>
                    </p:blipFill>
                    <p:spPr bwMode="auto">
                      <a:xfrm>
                        <a:off x="5300663" y="3235325"/>
                        <a:ext cx="438150" cy="4794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52" name="Object 2"/>
          <p:cNvGraphicFramePr>
            <a:graphicFrameLocks noChangeAspect="1"/>
          </p:cNvGraphicFramePr>
          <p:nvPr/>
        </p:nvGraphicFramePr>
        <p:xfrm>
          <a:off x="4813300" y="2432050"/>
          <a:ext cx="450850" cy="588963"/>
        </p:xfrm>
        <a:graphic>
          <a:graphicData uri="http://schemas.openxmlformats.org/presentationml/2006/ole">
            <mc:AlternateContent xmlns:mc="http://schemas.openxmlformats.org/markup-compatibility/2006">
              <mc:Choice xmlns:v="urn:schemas-microsoft-com:vml" Requires="v">
                <p:oleObj spid="_x0000_s11280" name="Equation" r:id="rId30" imgW="304560" imgH="393480" progId="Equation.DSMT4">
                  <p:embed/>
                </p:oleObj>
              </mc:Choice>
              <mc:Fallback>
                <p:oleObj name="Equation" r:id="rId30" imgW="304560" imgH="393480" progId="Equation.DSMT4">
                  <p:embed/>
                  <p:pic>
                    <p:nvPicPr>
                      <p:cNvPr id="52" name="Object 2"/>
                      <p:cNvPicPr>
                        <a:picLocks noChangeAspect="1" noChangeArrowheads="1"/>
                      </p:cNvPicPr>
                      <p:nvPr/>
                    </p:nvPicPr>
                    <p:blipFill>
                      <a:blip r:embed="rId31">
                        <a:extLst>
                          <a:ext uri="{28A0092B-C50C-407E-A947-70E740481C1C}">
                            <a14:useLocalDpi xmlns:a14="http://schemas.microsoft.com/office/drawing/2010/main" val="0"/>
                          </a:ext>
                        </a:extLst>
                      </a:blip>
                      <a:srcRect/>
                      <a:stretch>
                        <a:fillRect/>
                      </a:stretch>
                    </p:blipFill>
                    <p:spPr bwMode="auto">
                      <a:xfrm>
                        <a:off x="4813300" y="2432050"/>
                        <a:ext cx="450850" cy="58896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cxnSp>
        <p:nvCxnSpPr>
          <p:cNvPr id="25" name="Straight Connector 24"/>
          <p:cNvCxnSpPr/>
          <p:nvPr/>
        </p:nvCxnSpPr>
        <p:spPr>
          <a:xfrm rot="16200000" flipH="1">
            <a:off x="4940300" y="2794000"/>
            <a:ext cx="855663" cy="169863"/>
          </a:xfrm>
          <a:prstGeom prst="line">
            <a:avLst/>
          </a:prstGeom>
          <a:ln w="30480">
            <a:solidFill>
              <a:srgbClr val="0070C0"/>
            </a:solidFill>
          </a:ln>
        </p:spPr>
        <p:style>
          <a:lnRef idx="1">
            <a:schemeClr val="accent1"/>
          </a:lnRef>
          <a:fillRef idx="0">
            <a:schemeClr val="accent1"/>
          </a:fillRef>
          <a:effectRef idx="0">
            <a:schemeClr val="accent1"/>
          </a:effectRef>
          <a:fontRef idx="minor">
            <a:schemeClr val="tx1"/>
          </a:fontRef>
        </p:style>
      </p:cxnSp>
      <p:graphicFrame>
        <p:nvGraphicFramePr>
          <p:cNvPr id="54" name="Object 2"/>
          <p:cNvGraphicFramePr>
            <a:graphicFrameLocks noChangeAspect="1"/>
          </p:cNvGraphicFramePr>
          <p:nvPr/>
        </p:nvGraphicFramePr>
        <p:xfrm>
          <a:off x="5335588" y="2452688"/>
          <a:ext cx="450850" cy="588962"/>
        </p:xfrm>
        <a:graphic>
          <a:graphicData uri="http://schemas.openxmlformats.org/presentationml/2006/ole">
            <mc:AlternateContent xmlns:mc="http://schemas.openxmlformats.org/markup-compatibility/2006">
              <mc:Choice xmlns:v="urn:schemas-microsoft-com:vml" Requires="v">
                <p:oleObj spid="_x0000_s11281" name="Equation" r:id="rId32" imgW="304560" imgH="393480" progId="Equation.DSMT4">
                  <p:embed/>
                </p:oleObj>
              </mc:Choice>
              <mc:Fallback>
                <p:oleObj name="Equation" r:id="rId32" imgW="304560" imgH="393480" progId="Equation.DSMT4">
                  <p:embed/>
                  <p:pic>
                    <p:nvPicPr>
                      <p:cNvPr id="54" name="Object 2"/>
                      <p:cNvPicPr>
                        <a:picLocks noChangeAspect="1" noChangeArrowheads="1"/>
                      </p:cNvPicPr>
                      <p:nvPr/>
                    </p:nvPicPr>
                    <p:blipFill>
                      <a:blip r:embed="rId33">
                        <a:extLst>
                          <a:ext uri="{28A0092B-C50C-407E-A947-70E740481C1C}">
                            <a14:useLocalDpi xmlns:a14="http://schemas.microsoft.com/office/drawing/2010/main" val="0"/>
                          </a:ext>
                        </a:extLst>
                      </a:blip>
                      <a:srcRect/>
                      <a:stretch>
                        <a:fillRect/>
                      </a:stretch>
                    </p:blipFill>
                    <p:spPr bwMode="auto">
                      <a:xfrm>
                        <a:off x="5335588" y="2452688"/>
                        <a:ext cx="450850" cy="58896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cxnSp>
        <p:nvCxnSpPr>
          <p:cNvPr id="27" name="Straight Connector 26"/>
          <p:cNvCxnSpPr/>
          <p:nvPr/>
        </p:nvCxnSpPr>
        <p:spPr>
          <a:xfrm rot="5400000">
            <a:off x="5807075" y="2740025"/>
            <a:ext cx="904875" cy="187325"/>
          </a:xfrm>
          <a:prstGeom prst="line">
            <a:avLst/>
          </a:prstGeom>
          <a:ln w="30480">
            <a:solidFill>
              <a:srgbClr val="0070C0"/>
            </a:solidFill>
          </a:ln>
        </p:spPr>
        <p:style>
          <a:lnRef idx="1">
            <a:schemeClr val="accent1"/>
          </a:lnRef>
          <a:fillRef idx="0">
            <a:schemeClr val="accent1"/>
          </a:fillRef>
          <a:effectRef idx="0">
            <a:schemeClr val="accent1"/>
          </a:effectRef>
          <a:fontRef idx="minor">
            <a:schemeClr val="tx1"/>
          </a:fontRef>
        </p:style>
      </p:cxnSp>
      <p:graphicFrame>
        <p:nvGraphicFramePr>
          <p:cNvPr id="59" name="Object 2"/>
          <p:cNvGraphicFramePr>
            <a:graphicFrameLocks noChangeAspect="1"/>
          </p:cNvGraphicFramePr>
          <p:nvPr/>
        </p:nvGraphicFramePr>
        <p:xfrm>
          <a:off x="5880100" y="3214688"/>
          <a:ext cx="404813" cy="444500"/>
        </p:xfrm>
        <a:graphic>
          <a:graphicData uri="http://schemas.openxmlformats.org/presentationml/2006/ole">
            <mc:AlternateContent xmlns:mc="http://schemas.openxmlformats.org/markup-compatibility/2006">
              <mc:Choice xmlns:v="urn:schemas-microsoft-com:vml" Requires="v">
                <p:oleObj spid="_x0000_s11282" name="Equation" r:id="rId34" imgW="152280" imgH="164880" progId="Equation.DSMT4">
                  <p:embed/>
                </p:oleObj>
              </mc:Choice>
              <mc:Fallback>
                <p:oleObj name="Equation" r:id="rId34" imgW="152280" imgH="164880" progId="Equation.DSMT4">
                  <p:embed/>
                  <p:pic>
                    <p:nvPicPr>
                      <p:cNvPr id="59" name="Object 2"/>
                      <p:cNvPicPr>
                        <a:picLocks noChangeAspect="1" noChangeArrowheads="1"/>
                      </p:cNvPicPr>
                      <p:nvPr/>
                    </p:nvPicPr>
                    <p:blipFill>
                      <a:blip r:embed="rId27">
                        <a:extLst>
                          <a:ext uri="{28A0092B-C50C-407E-A947-70E740481C1C}">
                            <a14:useLocalDpi xmlns:a14="http://schemas.microsoft.com/office/drawing/2010/main" val="0"/>
                          </a:ext>
                        </a:extLst>
                      </a:blip>
                      <a:srcRect/>
                      <a:stretch>
                        <a:fillRect/>
                      </a:stretch>
                    </p:blipFill>
                    <p:spPr bwMode="auto">
                      <a:xfrm>
                        <a:off x="5880100" y="3214688"/>
                        <a:ext cx="404813" cy="444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60" name="Object 2"/>
          <p:cNvGraphicFramePr>
            <a:graphicFrameLocks noChangeAspect="1"/>
          </p:cNvGraphicFramePr>
          <p:nvPr/>
        </p:nvGraphicFramePr>
        <p:xfrm>
          <a:off x="6380163" y="3214688"/>
          <a:ext cx="438150" cy="479425"/>
        </p:xfrm>
        <a:graphic>
          <a:graphicData uri="http://schemas.openxmlformats.org/presentationml/2006/ole">
            <mc:AlternateContent xmlns:mc="http://schemas.openxmlformats.org/markup-compatibility/2006">
              <mc:Choice xmlns:v="urn:schemas-microsoft-com:vml" Requires="v">
                <p:oleObj spid="_x0000_s11283" name="Equation" r:id="rId35" imgW="164880" imgH="177480" progId="Equation.DSMT4">
                  <p:embed/>
                </p:oleObj>
              </mc:Choice>
              <mc:Fallback>
                <p:oleObj name="Equation" r:id="rId35" imgW="164880" imgH="177480" progId="Equation.DSMT4">
                  <p:embed/>
                  <p:pic>
                    <p:nvPicPr>
                      <p:cNvPr id="60" name="Object 2"/>
                      <p:cNvPicPr>
                        <a:picLocks noChangeAspect="1" noChangeArrowheads="1"/>
                      </p:cNvPicPr>
                      <p:nvPr/>
                    </p:nvPicPr>
                    <p:blipFill>
                      <a:blip r:embed="rId29">
                        <a:extLst>
                          <a:ext uri="{28A0092B-C50C-407E-A947-70E740481C1C}">
                            <a14:useLocalDpi xmlns:a14="http://schemas.microsoft.com/office/drawing/2010/main" val="0"/>
                          </a:ext>
                        </a:extLst>
                      </a:blip>
                      <a:srcRect/>
                      <a:stretch>
                        <a:fillRect/>
                      </a:stretch>
                    </p:blipFill>
                    <p:spPr bwMode="auto">
                      <a:xfrm>
                        <a:off x="6380163" y="3214688"/>
                        <a:ext cx="438150" cy="4794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61" name="Object 2"/>
          <p:cNvGraphicFramePr>
            <a:graphicFrameLocks noChangeAspect="1"/>
          </p:cNvGraphicFramePr>
          <p:nvPr/>
        </p:nvGraphicFramePr>
        <p:xfrm>
          <a:off x="5835650" y="2357438"/>
          <a:ext cx="450850" cy="588962"/>
        </p:xfrm>
        <a:graphic>
          <a:graphicData uri="http://schemas.openxmlformats.org/presentationml/2006/ole">
            <mc:AlternateContent xmlns:mc="http://schemas.openxmlformats.org/markup-compatibility/2006">
              <mc:Choice xmlns:v="urn:schemas-microsoft-com:vml" Requires="v">
                <p:oleObj spid="_x0000_s11284" name="Equation" r:id="rId36" imgW="304560" imgH="393480" progId="Equation.DSMT4">
                  <p:embed/>
                </p:oleObj>
              </mc:Choice>
              <mc:Fallback>
                <p:oleObj name="Equation" r:id="rId36" imgW="304560" imgH="393480" progId="Equation.DSMT4">
                  <p:embed/>
                  <p:pic>
                    <p:nvPicPr>
                      <p:cNvPr id="61" name="Object 2"/>
                      <p:cNvPicPr>
                        <a:picLocks noChangeAspect="1" noChangeArrowheads="1"/>
                      </p:cNvPicPr>
                      <p:nvPr/>
                    </p:nvPicPr>
                    <p:blipFill>
                      <a:blip r:embed="rId37">
                        <a:extLst>
                          <a:ext uri="{28A0092B-C50C-407E-A947-70E740481C1C}">
                            <a14:useLocalDpi xmlns:a14="http://schemas.microsoft.com/office/drawing/2010/main" val="0"/>
                          </a:ext>
                        </a:extLst>
                      </a:blip>
                      <a:srcRect/>
                      <a:stretch>
                        <a:fillRect/>
                      </a:stretch>
                    </p:blipFill>
                    <p:spPr bwMode="auto">
                      <a:xfrm>
                        <a:off x="5835650" y="2357438"/>
                        <a:ext cx="450850" cy="58896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cxnSp>
        <p:nvCxnSpPr>
          <p:cNvPr id="2" name="Straight Connector 30"/>
          <p:cNvCxnSpPr/>
          <p:nvPr/>
        </p:nvCxnSpPr>
        <p:spPr>
          <a:xfrm rot="16200000" flipH="1">
            <a:off x="5993607" y="2756693"/>
            <a:ext cx="889000" cy="169863"/>
          </a:xfrm>
          <a:prstGeom prst="line">
            <a:avLst/>
          </a:prstGeom>
          <a:ln w="30480">
            <a:solidFill>
              <a:srgbClr val="0070C0"/>
            </a:solidFill>
          </a:ln>
        </p:spPr>
        <p:style>
          <a:lnRef idx="1">
            <a:schemeClr val="accent1"/>
          </a:lnRef>
          <a:fillRef idx="0">
            <a:schemeClr val="accent1"/>
          </a:fillRef>
          <a:effectRef idx="0">
            <a:schemeClr val="accent1"/>
          </a:effectRef>
          <a:fontRef idx="minor">
            <a:schemeClr val="tx1"/>
          </a:fontRef>
        </p:style>
      </p:cxnSp>
      <p:graphicFrame>
        <p:nvGraphicFramePr>
          <p:cNvPr id="63" name="Object 2"/>
          <p:cNvGraphicFramePr>
            <a:graphicFrameLocks noChangeAspect="1"/>
          </p:cNvGraphicFramePr>
          <p:nvPr/>
        </p:nvGraphicFramePr>
        <p:xfrm>
          <a:off x="6380163" y="2357438"/>
          <a:ext cx="450850" cy="588962"/>
        </p:xfrm>
        <a:graphic>
          <a:graphicData uri="http://schemas.openxmlformats.org/presentationml/2006/ole">
            <mc:AlternateContent xmlns:mc="http://schemas.openxmlformats.org/markup-compatibility/2006">
              <mc:Choice xmlns:v="urn:schemas-microsoft-com:vml" Requires="v">
                <p:oleObj spid="_x0000_s11285" name="Equation" r:id="rId38" imgW="304560" imgH="393480" progId="Equation.DSMT4">
                  <p:embed/>
                </p:oleObj>
              </mc:Choice>
              <mc:Fallback>
                <p:oleObj name="Equation" r:id="rId38" imgW="304560" imgH="393480" progId="Equation.DSMT4">
                  <p:embed/>
                  <p:pic>
                    <p:nvPicPr>
                      <p:cNvPr id="63" name="Object 2"/>
                      <p:cNvPicPr>
                        <a:picLocks noChangeAspect="1" noChangeArrowheads="1"/>
                      </p:cNvPicPr>
                      <p:nvPr/>
                    </p:nvPicPr>
                    <p:blipFill>
                      <a:blip r:embed="rId39">
                        <a:extLst>
                          <a:ext uri="{28A0092B-C50C-407E-A947-70E740481C1C}">
                            <a14:useLocalDpi xmlns:a14="http://schemas.microsoft.com/office/drawing/2010/main" val="0"/>
                          </a:ext>
                        </a:extLst>
                      </a:blip>
                      <a:srcRect/>
                      <a:stretch>
                        <a:fillRect/>
                      </a:stretch>
                    </p:blipFill>
                    <p:spPr bwMode="auto">
                      <a:xfrm>
                        <a:off x="6380163" y="2357438"/>
                        <a:ext cx="450850" cy="58896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cxnSp>
        <p:nvCxnSpPr>
          <p:cNvPr id="5" name="Straight Connector 32"/>
          <p:cNvCxnSpPr/>
          <p:nvPr/>
        </p:nvCxnSpPr>
        <p:spPr>
          <a:xfrm rot="5400000">
            <a:off x="6936582" y="2697956"/>
            <a:ext cx="887412" cy="187325"/>
          </a:xfrm>
          <a:prstGeom prst="line">
            <a:avLst/>
          </a:prstGeom>
          <a:ln w="30480">
            <a:solidFill>
              <a:srgbClr val="0070C0"/>
            </a:solidFill>
          </a:ln>
        </p:spPr>
        <p:style>
          <a:lnRef idx="1">
            <a:schemeClr val="accent1"/>
          </a:lnRef>
          <a:fillRef idx="0">
            <a:schemeClr val="accent1"/>
          </a:fillRef>
          <a:effectRef idx="0">
            <a:schemeClr val="accent1"/>
          </a:effectRef>
          <a:fontRef idx="minor">
            <a:schemeClr val="tx1"/>
          </a:fontRef>
        </p:style>
      </p:cxnSp>
      <p:graphicFrame>
        <p:nvGraphicFramePr>
          <p:cNvPr id="71" name="Object 2"/>
          <p:cNvGraphicFramePr>
            <a:graphicFrameLocks noChangeAspect="1"/>
          </p:cNvGraphicFramePr>
          <p:nvPr/>
        </p:nvGraphicFramePr>
        <p:xfrm>
          <a:off x="7000875" y="3163888"/>
          <a:ext cx="404813" cy="444500"/>
        </p:xfrm>
        <a:graphic>
          <a:graphicData uri="http://schemas.openxmlformats.org/presentationml/2006/ole">
            <mc:AlternateContent xmlns:mc="http://schemas.openxmlformats.org/markup-compatibility/2006">
              <mc:Choice xmlns:v="urn:schemas-microsoft-com:vml" Requires="v">
                <p:oleObj spid="_x0000_s11286" name="Equation" r:id="rId40" imgW="152280" imgH="164880" progId="Equation.DSMT4">
                  <p:embed/>
                </p:oleObj>
              </mc:Choice>
              <mc:Fallback>
                <p:oleObj name="Equation" r:id="rId40" imgW="152280" imgH="164880" progId="Equation.DSMT4">
                  <p:embed/>
                  <p:pic>
                    <p:nvPicPr>
                      <p:cNvPr id="71" name="Object 2"/>
                      <p:cNvPicPr>
                        <a:picLocks noChangeAspect="1" noChangeArrowheads="1"/>
                      </p:cNvPicPr>
                      <p:nvPr/>
                    </p:nvPicPr>
                    <p:blipFill>
                      <a:blip r:embed="rId27">
                        <a:extLst>
                          <a:ext uri="{28A0092B-C50C-407E-A947-70E740481C1C}">
                            <a14:useLocalDpi xmlns:a14="http://schemas.microsoft.com/office/drawing/2010/main" val="0"/>
                          </a:ext>
                        </a:extLst>
                      </a:blip>
                      <a:srcRect/>
                      <a:stretch>
                        <a:fillRect/>
                      </a:stretch>
                    </p:blipFill>
                    <p:spPr bwMode="auto">
                      <a:xfrm>
                        <a:off x="7000875" y="3163888"/>
                        <a:ext cx="404813" cy="444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72" name="Object 2"/>
          <p:cNvGraphicFramePr>
            <a:graphicFrameLocks noChangeAspect="1"/>
          </p:cNvGraphicFramePr>
          <p:nvPr/>
        </p:nvGraphicFramePr>
        <p:xfrm>
          <a:off x="7429500" y="3163888"/>
          <a:ext cx="438150" cy="479425"/>
        </p:xfrm>
        <a:graphic>
          <a:graphicData uri="http://schemas.openxmlformats.org/presentationml/2006/ole">
            <mc:AlternateContent xmlns:mc="http://schemas.openxmlformats.org/markup-compatibility/2006">
              <mc:Choice xmlns:v="urn:schemas-microsoft-com:vml" Requires="v">
                <p:oleObj spid="_x0000_s11287" name="Equation" r:id="rId41" imgW="164880" imgH="177480" progId="Equation.DSMT4">
                  <p:embed/>
                </p:oleObj>
              </mc:Choice>
              <mc:Fallback>
                <p:oleObj name="Equation" r:id="rId41" imgW="164880" imgH="177480" progId="Equation.DSMT4">
                  <p:embed/>
                  <p:pic>
                    <p:nvPicPr>
                      <p:cNvPr id="72" name="Object 2"/>
                      <p:cNvPicPr>
                        <a:picLocks noChangeAspect="1" noChangeArrowheads="1"/>
                      </p:cNvPicPr>
                      <p:nvPr/>
                    </p:nvPicPr>
                    <p:blipFill>
                      <a:blip r:embed="rId29">
                        <a:extLst>
                          <a:ext uri="{28A0092B-C50C-407E-A947-70E740481C1C}">
                            <a14:useLocalDpi xmlns:a14="http://schemas.microsoft.com/office/drawing/2010/main" val="0"/>
                          </a:ext>
                        </a:extLst>
                      </a:blip>
                      <a:srcRect/>
                      <a:stretch>
                        <a:fillRect/>
                      </a:stretch>
                    </p:blipFill>
                    <p:spPr bwMode="auto">
                      <a:xfrm>
                        <a:off x="7429500" y="3163888"/>
                        <a:ext cx="438150" cy="4794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73" name="Object 2"/>
          <p:cNvGraphicFramePr>
            <a:graphicFrameLocks noChangeAspect="1"/>
          </p:cNvGraphicFramePr>
          <p:nvPr/>
        </p:nvGraphicFramePr>
        <p:xfrm>
          <a:off x="7050088" y="2365375"/>
          <a:ext cx="357187" cy="588963"/>
        </p:xfrm>
        <a:graphic>
          <a:graphicData uri="http://schemas.openxmlformats.org/presentationml/2006/ole">
            <mc:AlternateContent xmlns:mc="http://schemas.openxmlformats.org/markup-compatibility/2006">
              <mc:Choice xmlns:v="urn:schemas-microsoft-com:vml" Requires="v">
                <p:oleObj spid="_x0000_s11288" name="Equation" r:id="rId42" imgW="241200" imgH="393480" progId="Equation.DSMT4">
                  <p:embed/>
                </p:oleObj>
              </mc:Choice>
              <mc:Fallback>
                <p:oleObj name="Equation" r:id="rId42" imgW="241200" imgH="393480" progId="Equation.DSMT4">
                  <p:embed/>
                  <p:pic>
                    <p:nvPicPr>
                      <p:cNvPr id="73" name="Object 2"/>
                      <p:cNvPicPr>
                        <a:picLocks noChangeAspect="1" noChangeArrowheads="1"/>
                      </p:cNvPicPr>
                      <p:nvPr/>
                    </p:nvPicPr>
                    <p:blipFill>
                      <a:blip r:embed="rId43">
                        <a:extLst>
                          <a:ext uri="{28A0092B-C50C-407E-A947-70E740481C1C}">
                            <a14:useLocalDpi xmlns:a14="http://schemas.microsoft.com/office/drawing/2010/main" val="0"/>
                          </a:ext>
                        </a:extLst>
                      </a:blip>
                      <a:srcRect/>
                      <a:stretch>
                        <a:fillRect/>
                      </a:stretch>
                    </p:blipFill>
                    <p:spPr bwMode="auto">
                      <a:xfrm>
                        <a:off x="7050088" y="2365375"/>
                        <a:ext cx="357187" cy="58896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cxnSp>
        <p:nvCxnSpPr>
          <p:cNvPr id="6" name="Straight Connector 36"/>
          <p:cNvCxnSpPr/>
          <p:nvPr/>
        </p:nvCxnSpPr>
        <p:spPr>
          <a:xfrm rot="16200000" flipH="1">
            <a:off x="7123113" y="2714625"/>
            <a:ext cx="871537" cy="169863"/>
          </a:xfrm>
          <a:prstGeom prst="line">
            <a:avLst/>
          </a:prstGeom>
          <a:ln w="30480">
            <a:solidFill>
              <a:srgbClr val="0070C0"/>
            </a:solidFill>
          </a:ln>
        </p:spPr>
        <p:style>
          <a:lnRef idx="1">
            <a:schemeClr val="accent1"/>
          </a:lnRef>
          <a:fillRef idx="0">
            <a:schemeClr val="accent1"/>
          </a:fillRef>
          <a:effectRef idx="0">
            <a:schemeClr val="accent1"/>
          </a:effectRef>
          <a:fontRef idx="minor">
            <a:schemeClr val="tx1"/>
          </a:fontRef>
        </p:style>
      </p:cxnSp>
      <p:graphicFrame>
        <p:nvGraphicFramePr>
          <p:cNvPr id="75" name="Object 2"/>
          <p:cNvGraphicFramePr>
            <a:graphicFrameLocks noChangeAspect="1"/>
          </p:cNvGraphicFramePr>
          <p:nvPr/>
        </p:nvGraphicFramePr>
        <p:xfrm>
          <a:off x="7550150" y="2365375"/>
          <a:ext cx="357188" cy="588963"/>
        </p:xfrm>
        <a:graphic>
          <a:graphicData uri="http://schemas.openxmlformats.org/presentationml/2006/ole">
            <mc:AlternateContent xmlns:mc="http://schemas.openxmlformats.org/markup-compatibility/2006">
              <mc:Choice xmlns:v="urn:schemas-microsoft-com:vml" Requires="v">
                <p:oleObj spid="_x0000_s11289" name="Equation" r:id="rId44" imgW="241200" imgH="393480" progId="Equation.DSMT4">
                  <p:embed/>
                </p:oleObj>
              </mc:Choice>
              <mc:Fallback>
                <p:oleObj name="Equation" r:id="rId44" imgW="241200" imgH="393480" progId="Equation.DSMT4">
                  <p:embed/>
                  <p:pic>
                    <p:nvPicPr>
                      <p:cNvPr id="75" name="Object 2"/>
                      <p:cNvPicPr>
                        <a:picLocks noChangeAspect="1" noChangeArrowheads="1"/>
                      </p:cNvPicPr>
                      <p:nvPr/>
                    </p:nvPicPr>
                    <p:blipFill>
                      <a:blip r:embed="rId45">
                        <a:extLst>
                          <a:ext uri="{28A0092B-C50C-407E-A947-70E740481C1C}">
                            <a14:useLocalDpi xmlns:a14="http://schemas.microsoft.com/office/drawing/2010/main" val="0"/>
                          </a:ext>
                        </a:extLst>
                      </a:blip>
                      <a:srcRect/>
                      <a:stretch>
                        <a:fillRect/>
                      </a:stretch>
                    </p:blipFill>
                    <p:spPr bwMode="auto">
                      <a:xfrm>
                        <a:off x="7550150" y="2365375"/>
                        <a:ext cx="357188" cy="58896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cxnSp>
        <p:nvCxnSpPr>
          <p:cNvPr id="39" name="Straight Connector 38"/>
          <p:cNvCxnSpPr/>
          <p:nvPr/>
        </p:nvCxnSpPr>
        <p:spPr>
          <a:xfrm rot="5400000">
            <a:off x="7936707" y="2697956"/>
            <a:ext cx="887412" cy="187325"/>
          </a:xfrm>
          <a:prstGeom prst="line">
            <a:avLst/>
          </a:prstGeom>
          <a:ln w="30480">
            <a:solidFill>
              <a:srgbClr val="0070C0"/>
            </a:solidFill>
          </a:ln>
        </p:spPr>
        <p:style>
          <a:lnRef idx="1">
            <a:schemeClr val="accent1"/>
          </a:lnRef>
          <a:fillRef idx="0">
            <a:schemeClr val="accent1"/>
          </a:fillRef>
          <a:effectRef idx="0">
            <a:schemeClr val="accent1"/>
          </a:effectRef>
          <a:fontRef idx="minor">
            <a:schemeClr val="tx1"/>
          </a:fontRef>
        </p:style>
      </p:cxnSp>
      <p:graphicFrame>
        <p:nvGraphicFramePr>
          <p:cNvPr id="77" name="Object 2"/>
          <p:cNvGraphicFramePr>
            <a:graphicFrameLocks noChangeAspect="1"/>
          </p:cNvGraphicFramePr>
          <p:nvPr/>
        </p:nvGraphicFramePr>
        <p:xfrm>
          <a:off x="7953375" y="3163888"/>
          <a:ext cx="404813" cy="444500"/>
        </p:xfrm>
        <a:graphic>
          <a:graphicData uri="http://schemas.openxmlformats.org/presentationml/2006/ole">
            <mc:AlternateContent xmlns:mc="http://schemas.openxmlformats.org/markup-compatibility/2006">
              <mc:Choice xmlns:v="urn:schemas-microsoft-com:vml" Requires="v">
                <p:oleObj spid="_x0000_s11290" name="Equation" r:id="rId46" imgW="152280" imgH="164880" progId="Equation.DSMT4">
                  <p:embed/>
                </p:oleObj>
              </mc:Choice>
              <mc:Fallback>
                <p:oleObj name="Equation" r:id="rId46" imgW="152280" imgH="164880" progId="Equation.DSMT4">
                  <p:embed/>
                  <p:pic>
                    <p:nvPicPr>
                      <p:cNvPr id="77" name="Object 2"/>
                      <p:cNvPicPr>
                        <a:picLocks noChangeAspect="1" noChangeArrowheads="1"/>
                      </p:cNvPicPr>
                      <p:nvPr/>
                    </p:nvPicPr>
                    <p:blipFill>
                      <a:blip r:embed="rId27">
                        <a:extLst>
                          <a:ext uri="{28A0092B-C50C-407E-A947-70E740481C1C}">
                            <a14:useLocalDpi xmlns:a14="http://schemas.microsoft.com/office/drawing/2010/main" val="0"/>
                          </a:ext>
                        </a:extLst>
                      </a:blip>
                      <a:srcRect/>
                      <a:stretch>
                        <a:fillRect/>
                      </a:stretch>
                    </p:blipFill>
                    <p:spPr bwMode="auto">
                      <a:xfrm>
                        <a:off x="7953375" y="3163888"/>
                        <a:ext cx="404813" cy="444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78" name="Object 2"/>
          <p:cNvGraphicFramePr>
            <a:graphicFrameLocks noChangeAspect="1"/>
          </p:cNvGraphicFramePr>
          <p:nvPr/>
        </p:nvGraphicFramePr>
        <p:xfrm>
          <a:off x="8491538" y="3163888"/>
          <a:ext cx="438150" cy="479425"/>
        </p:xfrm>
        <a:graphic>
          <a:graphicData uri="http://schemas.openxmlformats.org/presentationml/2006/ole">
            <mc:AlternateContent xmlns:mc="http://schemas.openxmlformats.org/markup-compatibility/2006">
              <mc:Choice xmlns:v="urn:schemas-microsoft-com:vml" Requires="v">
                <p:oleObj spid="_x0000_s11291" name="Equation" r:id="rId47" imgW="164880" imgH="177480" progId="Equation.DSMT4">
                  <p:embed/>
                </p:oleObj>
              </mc:Choice>
              <mc:Fallback>
                <p:oleObj name="Equation" r:id="rId47" imgW="164880" imgH="177480" progId="Equation.DSMT4">
                  <p:embed/>
                  <p:pic>
                    <p:nvPicPr>
                      <p:cNvPr id="78" name="Object 2"/>
                      <p:cNvPicPr>
                        <a:picLocks noChangeAspect="1" noChangeArrowheads="1"/>
                      </p:cNvPicPr>
                      <p:nvPr/>
                    </p:nvPicPr>
                    <p:blipFill>
                      <a:blip r:embed="rId29">
                        <a:extLst>
                          <a:ext uri="{28A0092B-C50C-407E-A947-70E740481C1C}">
                            <a14:useLocalDpi xmlns:a14="http://schemas.microsoft.com/office/drawing/2010/main" val="0"/>
                          </a:ext>
                        </a:extLst>
                      </a:blip>
                      <a:srcRect/>
                      <a:stretch>
                        <a:fillRect/>
                      </a:stretch>
                    </p:blipFill>
                    <p:spPr bwMode="auto">
                      <a:xfrm>
                        <a:off x="8491538" y="3163888"/>
                        <a:ext cx="438150" cy="4794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79" name="Object 2"/>
          <p:cNvGraphicFramePr>
            <a:graphicFrameLocks noChangeAspect="1"/>
          </p:cNvGraphicFramePr>
          <p:nvPr/>
        </p:nvGraphicFramePr>
        <p:xfrm>
          <a:off x="8050213" y="2365375"/>
          <a:ext cx="357187" cy="588963"/>
        </p:xfrm>
        <a:graphic>
          <a:graphicData uri="http://schemas.openxmlformats.org/presentationml/2006/ole">
            <mc:AlternateContent xmlns:mc="http://schemas.openxmlformats.org/markup-compatibility/2006">
              <mc:Choice xmlns:v="urn:schemas-microsoft-com:vml" Requires="v">
                <p:oleObj spid="_x0000_s11292" name="Equation" r:id="rId48" imgW="241200" imgH="393480" progId="Equation.DSMT4">
                  <p:embed/>
                </p:oleObj>
              </mc:Choice>
              <mc:Fallback>
                <p:oleObj name="Equation" r:id="rId48" imgW="241200" imgH="393480" progId="Equation.DSMT4">
                  <p:embed/>
                  <p:pic>
                    <p:nvPicPr>
                      <p:cNvPr id="79" name="Object 2"/>
                      <p:cNvPicPr>
                        <a:picLocks noChangeAspect="1" noChangeArrowheads="1"/>
                      </p:cNvPicPr>
                      <p:nvPr/>
                    </p:nvPicPr>
                    <p:blipFill>
                      <a:blip r:embed="rId49">
                        <a:extLst>
                          <a:ext uri="{28A0092B-C50C-407E-A947-70E740481C1C}">
                            <a14:useLocalDpi xmlns:a14="http://schemas.microsoft.com/office/drawing/2010/main" val="0"/>
                          </a:ext>
                        </a:extLst>
                      </a:blip>
                      <a:srcRect/>
                      <a:stretch>
                        <a:fillRect/>
                      </a:stretch>
                    </p:blipFill>
                    <p:spPr bwMode="auto">
                      <a:xfrm>
                        <a:off x="8050213" y="2365375"/>
                        <a:ext cx="357187" cy="58896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cxnSp>
        <p:nvCxnSpPr>
          <p:cNvPr id="7" name="Straight Connector 42"/>
          <p:cNvCxnSpPr/>
          <p:nvPr/>
        </p:nvCxnSpPr>
        <p:spPr>
          <a:xfrm rot="16200000" flipH="1">
            <a:off x="8123238" y="2714625"/>
            <a:ext cx="871537" cy="169863"/>
          </a:xfrm>
          <a:prstGeom prst="line">
            <a:avLst/>
          </a:prstGeom>
          <a:ln w="30480">
            <a:solidFill>
              <a:srgbClr val="0070C0"/>
            </a:solidFill>
          </a:ln>
        </p:spPr>
        <p:style>
          <a:lnRef idx="1">
            <a:schemeClr val="accent1"/>
          </a:lnRef>
          <a:fillRef idx="0">
            <a:schemeClr val="accent1"/>
          </a:fillRef>
          <a:effectRef idx="0">
            <a:schemeClr val="accent1"/>
          </a:effectRef>
          <a:fontRef idx="minor">
            <a:schemeClr val="tx1"/>
          </a:fontRef>
        </p:style>
      </p:cxnSp>
      <p:graphicFrame>
        <p:nvGraphicFramePr>
          <p:cNvPr id="81" name="Object 2"/>
          <p:cNvGraphicFramePr>
            <a:graphicFrameLocks noChangeAspect="1"/>
          </p:cNvGraphicFramePr>
          <p:nvPr/>
        </p:nvGraphicFramePr>
        <p:xfrm>
          <a:off x="8550275" y="2365375"/>
          <a:ext cx="357188" cy="588963"/>
        </p:xfrm>
        <a:graphic>
          <a:graphicData uri="http://schemas.openxmlformats.org/presentationml/2006/ole">
            <mc:AlternateContent xmlns:mc="http://schemas.openxmlformats.org/markup-compatibility/2006">
              <mc:Choice xmlns:v="urn:schemas-microsoft-com:vml" Requires="v">
                <p:oleObj spid="_x0000_s11293" name="Equation" r:id="rId50" imgW="241200" imgH="393480" progId="Equation.DSMT4">
                  <p:embed/>
                </p:oleObj>
              </mc:Choice>
              <mc:Fallback>
                <p:oleObj name="Equation" r:id="rId50" imgW="241200" imgH="393480" progId="Equation.DSMT4">
                  <p:embed/>
                  <p:pic>
                    <p:nvPicPr>
                      <p:cNvPr id="81" name="Object 2"/>
                      <p:cNvPicPr>
                        <a:picLocks noChangeAspect="1" noChangeArrowheads="1"/>
                      </p:cNvPicPr>
                      <p:nvPr/>
                    </p:nvPicPr>
                    <p:blipFill>
                      <a:blip r:embed="rId51">
                        <a:extLst>
                          <a:ext uri="{28A0092B-C50C-407E-A947-70E740481C1C}">
                            <a14:useLocalDpi xmlns:a14="http://schemas.microsoft.com/office/drawing/2010/main" val="0"/>
                          </a:ext>
                        </a:extLst>
                      </a:blip>
                      <a:srcRect/>
                      <a:stretch>
                        <a:fillRect/>
                      </a:stretch>
                    </p:blipFill>
                    <p:spPr bwMode="auto">
                      <a:xfrm>
                        <a:off x="8550275" y="2365375"/>
                        <a:ext cx="357188" cy="58896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83" name="Object 2"/>
          <p:cNvGraphicFramePr>
            <a:graphicFrameLocks noChangeAspect="1"/>
          </p:cNvGraphicFramePr>
          <p:nvPr/>
        </p:nvGraphicFramePr>
        <p:xfrm>
          <a:off x="4976813" y="2432050"/>
          <a:ext cx="168275" cy="265113"/>
        </p:xfrm>
        <a:graphic>
          <a:graphicData uri="http://schemas.openxmlformats.org/presentationml/2006/ole">
            <mc:AlternateContent xmlns:mc="http://schemas.openxmlformats.org/markup-compatibility/2006">
              <mc:Choice xmlns:v="urn:schemas-microsoft-com:vml" Requires="v">
                <p:oleObj spid="_x0000_s11294" name="Equation" r:id="rId52" imgW="114120" imgH="177480" progId="Equation.DSMT4">
                  <p:embed/>
                </p:oleObj>
              </mc:Choice>
              <mc:Fallback>
                <p:oleObj name="Equation" r:id="rId52" imgW="114120" imgH="177480" progId="Equation.DSMT4">
                  <p:embed/>
                  <p:pic>
                    <p:nvPicPr>
                      <p:cNvPr id="83" name="Object 2"/>
                      <p:cNvPicPr>
                        <a:picLocks noChangeAspect="1" noChangeArrowheads="1"/>
                      </p:cNvPicPr>
                      <p:nvPr/>
                    </p:nvPicPr>
                    <p:blipFill>
                      <a:blip r:embed="rId53">
                        <a:extLst>
                          <a:ext uri="{28A0092B-C50C-407E-A947-70E740481C1C}">
                            <a14:useLocalDpi xmlns:a14="http://schemas.microsoft.com/office/drawing/2010/main" val="0"/>
                          </a:ext>
                        </a:extLst>
                      </a:blip>
                      <a:srcRect/>
                      <a:stretch>
                        <a:fillRect/>
                      </a:stretch>
                    </p:blipFill>
                    <p:spPr bwMode="auto">
                      <a:xfrm>
                        <a:off x="4976813" y="2432050"/>
                        <a:ext cx="168275" cy="26511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84" name="Object 2"/>
          <p:cNvGraphicFramePr>
            <a:graphicFrameLocks noChangeAspect="1"/>
          </p:cNvGraphicFramePr>
          <p:nvPr/>
        </p:nvGraphicFramePr>
        <p:xfrm>
          <a:off x="5480050" y="2452688"/>
          <a:ext cx="187325" cy="265112"/>
        </p:xfrm>
        <a:graphic>
          <a:graphicData uri="http://schemas.openxmlformats.org/presentationml/2006/ole">
            <mc:AlternateContent xmlns:mc="http://schemas.openxmlformats.org/markup-compatibility/2006">
              <mc:Choice xmlns:v="urn:schemas-microsoft-com:vml" Requires="v">
                <p:oleObj spid="_x0000_s11295" name="Equation" r:id="rId54" imgW="126720" imgH="177480" progId="Equation.DSMT4">
                  <p:embed/>
                </p:oleObj>
              </mc:Choice>
              <mc:Fallback>
                <p:oleObj name="Equation" r:id="rId54" imgW="126720" imgH="177480" progId="Equation.DSMT4">
                  <p:embed/>
                  <p:pic>
                    <p:nvPicPr>
                      <p:cNvPr id="84" name="Object 2"/>
                      <p:cNvPicPr>
                        <a:picLocks noChangeAspect="1" noChangeArrowheads="1"/>
                      </p:cNvPicPr>
                      <p:nvPr/>
                    </p:nvPicPr>
                    <p:blipFill>
                      <a:blip r:embed="rId55">
                        <a:extLst>
                          <a:ext uri="{28A0092B-C50C-407E-A947-70E740481C1C}">
                            <a14:useLocalDpi xmlns:a14="http://schemas.microsoft.com/office/drawing/2010/main" val="0"/>
                          </a:ext>
                        </a:extLst>
                      </a:blip>
                      <a:srcRect/>
                      <a:stretch>
                        <a:fillRect/>
                      </a:stretch>
                    </p:blipFill>
                    <p:spPr bwMode="auto">
                      <a:xfrm>
                        <a:off x="5480050" y="2452688"/>
                        <a:ext cx="187325" cy="26511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85" name="Object 2"/>
          <p:cNvGraphicFramePr>
            <a:graphicFrameLocks noChangeAspect="1"/>
          </p:cNvGraphicFramePr>
          <p:nvPr/>
        </p:nvGraphicFramePr>
        <p:xfrm>
          <a:off x="5980113" y="2430463"/>
          <a:ext cx="187325" cy="246062"/>
        </p:xfrm>
        <a:graphic>
          <a:graphicData uri="http://schemas.openxmlformats.org/presentationml/2006/ole">
            <mc:AlternateContent xmlns:mc="http://schemas.openxmlformats.org/markup-compatibility/2006">
              <mc:Choice xmlns:v="urn:schemas-microsoft-com:vml" Requires="v">
                <p:oleObj spid="_x0000_s11296" name="Equation" r:id="rId56" imgW="126720" imgH="164880" progId="Equation.DSMT4">
                  <p:embed/>
                </p:oleObj>
              </mc:Choice>
              <mc:Fallback>
                <p:oleObj name="Equation" r:id="rId56" imgW="126720" imgH="164880" progId="Equation.DSMT4">
                  <p:embed/>
                  <p:pic>
                    <p:nvPicPr>
                      <p:cNvPr id="85" name="Object 2"/>
                      <p:cNvPicPr>
                        <a:picLocks noChangeAspect="1" noChangeArrowheads="1"/>
                      </p:cNvPicPr>
                      <p:nvPr/>
                    </p:nvPicPr>
                    <p:blipFill>
                      <a:blip r:embed="rId57">
                        <a:extLst>
                          <a:ext uri="{28A0092B-C50C-407E-A947-70E740481C1C}">
                            <a14:useLocalDpi xmlns:a14="http://schemas.microsoft.com/office/drawing/2010/main" val="0"/>
                          </a:ext>
                        </a:extLst>
                      </a:blip>
                      <a:srcRect/>
                      <a:stretch>
                        <a:fillRect/>
                      </a:stretch>
                    </p:blipFill>
                    <p:spPr bwMode="auto">
                      <a:xfrm>
                        <a:off x="5980113" y="2430463"/>
                        <a:ext cx="187325" cy="24606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86" name="Object 2"/>
          <p:cNvGraphicFramePr>
            <a:graphicFrameLocks noChangeAspect="1"/>
          </p:cNvGraphicFramePr>
          <p:nvPr/>
        </p:nvGraphicFramePr>
        <p:xfrm>
          <a:off x="6496050" y="2449513"/>
          <a:ext cx="169863" cy="265112"/>
        </p:xfrm>
        <a:graphic>
          <a:graphicData uri="http://schemas.openxmlformats.org/presentationml/2006/ole">
            <mc:AlternateContent xmlns:mc="http://schemas.openxmlformats.org/markup-compatibility/2006">
              <mc:Choice xmlns:v="urn:schemas-microsoft-com:vml" Requires="v">
                <p:oleObj spid="_x0000_s11297" name="Equation" r:id="rId58" imgW="114120" imgH="177480" progId="Equation.DSMT4">
                  <p:embed/>
                </p:oleObj>
              </mc:Choice>
              <mc:Fallback>
                <p:oleObj name="Equation" r:id="rId58" imgW="114120" imgH="177480" progId="Equation.DSMT4">
                  <p:embed/>
                  <p:pic>
                    <p:nvPicPr>
                      <p:cNvPr id="86" name="Object 2"/>
                      <p:cNvPicPr>
                        <a:picLocks noChangeAspect="1" noChangeArrowheads="1"/>
                      </p:cNvPicPr>
                      <p:nvPr/>
                    </p:nvPicPr>
                    <p:blipFill>
                      <a:blip r:embed="rId59">
                        <a:extLst>
                          <a:ext uri="{28A0092B-C50C-407E-A947-70E740481C1C}">
                            <a14:useLocalDpi xmlns:a14="http://schemas.microsoft.com/office/drawing/2010/main" val="0"/>
                          </a:ext>
                        </a:extLst>
                      </a:blip>
                      <a:srcRect/>
                      <a:stretch>
                        <a:fillRect/>
                      </a:stretch>
                    </p:blipFill>
                    <p:spPr bwMode="auto">
                      <a:xfrm>
                        <a:off x="6496050" y="2449513"/>
                        <a:ext cx="169863" cy="26511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87" name="Object 2"/>
          <p:cNvGraphicFramePr>
            <a:graphicFrameLocks noChangeAspect="1"/>
          </p:cNvGraphicFramePr>
          <p:nvPr/>
        </p:nvGraphicFramePr>
        <p:xfrm>
          <a:off x="7121525" y="2400300"/>
          <a:ext cx="187325" cy="246063"/>
        </p:xfrm>
        <a:graphic>
          <a:graphicData uri="http://schemas.openxmlformats.org/presentationml/2006/ole">
            <mc:AlternateContent xmlns:mc="http://schemas.openxmlformats.org/markup-compatibility/2006">
              <mc:Choice xmlns:v="urn:schemas-microsoft-com:vml" Requires="v">
                <p:oleObj spid="_x0000_s11298" name="Equation" r:id="rId60" imgW="126720" imgH="164880" progId="Equation.DSMT4">
                  <p:embed/>
                </p:oleObj>
              </mc:Choice>
              <mc:Fallback>
                <p:oleObj name="Equation" r:id="rId60" imgW="126720" imgH="164880" progId="Equation.DSMT4">
                  <p:embed/>
                  <p:pic>
                    <p:nvPicPr>
                      <p:cNvPr id="87" name="Object 2"/>
                      <p:cNvPicPr>
                        <a:picLocks noChangeAspect="1" noChangeArrowheads="1"/>
                      </p:cNvPicPr>
                      <p:nvPr/>
                    </p:nvPicPr>
                    <p:blipFill>
                      <a:blip r:embed="rId61">
                        <a:extLst>
                          <a:ext uri="{28A0092B-C50C-407E-A947-70E740481C1C}">
                            <a14:useLocalDpi xmlns:a14="http://schemas.microsoft.com/office/drawing/2010/main" val="0"/>
                          </a:ext>
                        </a:extLst>
                      </a:blip>
                      <a:srcRect/>
                      <a:stretch>
                        <a:fillRect/>
                      </a:stretch>
                    </p:blipFill>
                    <p:spPr bwMode="auto">
                      <a:xfrm>
                        <a:off x="7121525" y="2400300"/>
                        <a:ext cx="187325" cy="24606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88" name="Object 2"/>
          <p:cNvGraphicFramePr>
            <a:graphicFrameLocks noChangeAspect="1"/>
          </p:cNvGraphicFramePr>
          <p:nvPr/>
        </p:nvGraphicFramePr>
        <p:xfrm>
          <a:off x="7621588" y="2381250"/>
          <a:ext cx="169862" cy="265113"/>
        </p:xfrm>
        <a:graphic>
          <a:graphicData uri="http://schemas.openxmlformats.org/presentationml/2006/ole">
            <mc:AlternateContent xmlns:mc="http://schemas.openxmlformats.org/markup-compatibility/2006">
              <mc:Choice xmlns:v="urn:schemas-microsoft-com:vml" Requires="v">
                <p:oleObj spid="_x0000_s11299" name="Equation" r:id="rId62" imgW="114120" imgH="177480" progId="Equation.DSMT4">
                  <p:embed/>
                </p:oleObj>
              </mc:Choice>
              <mc:Fallback>
                <p:oleObj name="Equation" r:id="rId62" imgW="114120" imgH="177480" progId="Equation.DSMT4">
                  <p:embed/>
                  <p:pic>
                    <p:nvPicPr>
                      <p:cNvPr id="88" name="Object 2"/>
                      <p:cNvPicPr>
                        <a:picLocks noChangeAspect="1" noChangeArrowheads="1"/>
                      </p:cNvPicPr>
                      <p:nvPr/>
                    </p:nvPicPr>
                    <p:blipFill>
                      <a:blip r:embed="rId63">
                        <a:extLst>
                          <a:ext uri="{28A0092B-C50C-407E-A947-70E740481C1C}">
                            <a14:useLocalDpi xmlns:a14="http://schemas.microsoft.com/office/drawing/2010/main" val="0"/>
                          </a:ext>
                        </a:extLst>
                      </a:blip>
                      <a:srcRect/>
                      <a:stretch>
                        <a:fillRect/>
                      </a:stretch>
                    </p:blipFill>
                    <p:spPr bwMode="auto">
                      <a:xfrm>
                        <a:off x="7621588" y="2381250"/>
                        <a:ext cx="169862" cy="26511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89" name="Object 2"/>
          <p:cNvGraphicFramePr>
            <a:graphicFrameLocks noChangeAspect="1"/>
          </p:cNvGraphicFramePr>
          <p:nvPr/>
        </p:nvGraphicFramePr>
        <p:xfrm>
          <a:off x="8175625" y="2411413"/>
          <a:ext cx="168275" cy="265112"/>
        </p:xfrm>
        <a:graphic>
          <a:graphicData uri="http://schemas.openxmlformats.org/presentationml/2006/ole">
            <mc:AlternateContent xmlns:mc="http://schemas.openxmlformats.org/markup-compatibility/2006">
              <mc:Choice xmlns:v="urn:schemas-microsoft-com:vml" Requires="v">
                <p:oleObj spid="_x0000_s11300" name="Equation" r:id="rId64" imgW="114120" imgH="177480" progId="Equation.DSMT4">
                  <p:embed/>
                </p:oleObj>
              </mc:Choice>
              <mc:Fallback>
                <p:oleObj name="Equation" r:id="rId64" imgW="114120" imgH="177480" progId="Equation.DSMT4">
                  <p:embed/>
                  <p:pic>
                    <p:nvPicPr>
                      <p:cNvPr id="89" name="Object 2"/>
                      <p:cNvPicPr>
                        <a:picLocks noChangeAspect="1" noChangeArrowheads="1"/>
                      </p:cNvPicPr>
                      <p:nvPr/>
                    </p:nvPicPr>
                    <p:blipFill>
                      <a:blip r:embed="rId65">
                        <a:extLst>
                          <a:ext uri="{28A0092B-C50C-407E-A947-70E740481C1C}">
                            <a14:useLocalDpi xmlns:a14="http://schemas.microsoft.com/office/drawing/2010/main" val="0"/>
                          </a:ext>
                        </a:extLst>
                      </a:blip>
                      <a:srcRect/>
                      <a:stretch>
                        <a:fillRect/>
                      </a:stretch>
                    </p:blipFill>
                    <p:spPr bwMode="auto">
                      <a:xfrm>
                        <a:off x="8175625" y="2411413"/>
                        <a:ext cx="168275" cy="26511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90" name="Object 2"/>
          <p:cNvGraphicFramePr>
            <a:graphicFrameLocks noChangeAspect="1"/>
          </p:cNvGraphicFramePr>
          <p:nvPr/>
        </p:nvGraphicFramePr>
        <p:xfrm>
          <a:off x="8621713" y="2401888"/>
          <a:ext cx="188912" cy="265112"/>
        </p:xfrm>
        <a:graphic>
          <a:graphicData uri="http://schemas.openxmlformats.org/presentationml/2006/ole">
            <mc:AlternateContent xmlns:mc="http://schemas.openxmlformats.org/markup-compatibility/2006">
              <mc:Choice xmlns:v="urn:schemas-microsoft-com:vml" Requires="v">
                <p:oleObj spid="_x0000_s11301" name="Equation" r:id="rId66" imgW="126720" imgH="177480" progId="Equation.DSMT4">
                  <p:embed/>
                </p:oleObj>
              </mc:Choice>
              <mc:Fallback>
                <p:oleObj name="Equation" r:id="rId66" imgW="126720" imgH="177480" progId="Equation.DSMT4">
                  <p:embed/>
                  <p:pic>
                    <p:nvPicPr>
                      <p:cNvPr id="90" name="Object 2"/>
                      <p:cNvPicPr>
                        <a:picLocks noChangeAspect="1" noChangeArrowheads="1"/>
                      </p:cNvPicPr>
                      <p:nvPr/>
                    </p:nvPicPr>
                    <p:blipFill>
                      <a:blip r:embed="rId67">
                        <a:extLst>
                          <a:ext uri="{28A0092B-C50C-407E-A947-70E740481C1C}">
                            <a14:useLocalDpi xmlns:a14="http://schemas.microsoft.com/office/drawing/2010/main" val="0"/>
                          </a:ext>
                        </a:extLst>
                      </a:blip>
                      <a:srcRect/>
                      <a:stretch>
                        <a:fillRect/>
                      </a:stretch>
                    </p:blipFill>
                    <p:spPr bwMode="auto">
                      <a:xfrm>
                        <a:off x="8621713" y="2401888"/>
                        <a:ext cx="188912" cy="26511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10" name="Object 2"/>
          <p:cNvGraphicFramePr>
            <a:graphicFrameLocks noChangeAspect="1"/>
          </p:cNvGraphicFramePr>
          <p:nvPr/>
        </p:nvGraphicFramePr>
        <p:xfrm>
          <a:off x="273050" y="1246188"/>
          <a:ext cx="1052513" cy="436562"/>
        </p:xfrm>
        <a:graphic>
          <a:graphicData uri="http://schemas.openxmlformats.org/presentationml/2006/ole">
            <mc:AlternateContent xmlns:mc="http://schemas.openxmlformats.org/markup-compatibility/2006">
              <mc:Choice xmlns:v="urn:schemas-microsoft-com:vml" Requires="v">
                <p:oleObj spid="_x0000_s11302" name="Equation" r:id="rId68" imgW="622080" imgH="253800" progId="Equation.DSMT4">
                  <p:embed/>
                </p:oleObj>
              </mc:Choice>
              <mc:Fallback>
                <p:oleObj name="Equation" r:id="rId68" imgW="622080" imgH="253800" progId="Equation.DSMT4">
                  <p:embed/>
                  <p:pic>
                    <p:nvPicPr>
                      <p:cNvPr id="110" name="Object 2"/>
                      <p:cNvPicPr>
                        <a:picLocks noChangeAspect="1" noChangeArrowheads="1"/>
                      </p:cNvPicPr>
                      <p:nvPr/>
                    </p:nvPicPr>
                    <p:blipFill>
                      <a:blip r:embed="rId69">
                        <a:extLst>
                          <a:ext uri="{28A0092B-C50C-407E-A947-70E740481C1C}">
                            <a14:useLocalDpi xmlns:a14="http://schemas.microsoft.com/office/drawing/2010/main" val="0"/>
                          </a:ext>
                        </a:extLst>
                      </a:blip>
                      <a:srcRect/>
                      <a:stretch>
                        <a:fillRect/>
                      </a:stretch>
                    </p:blipFill>
                    <p:spPr bwMode="auto">
                      <a:xfrm>
                        <a:off x="273050" y="1246188"/>
                        <a:ext cx="1052513" cy="43656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8" name="Object 2"/>
          <p:cNvGraphicFramePr>
            <a:graphicFrameLocks noChangeAspect="1"/>
          </p:cNvGraphicFramePr>
          <p:nvPr/>
        </p:nvGraphicFramePr>
        <p:xfrm>
          <a:off x="1344613" y="1128713"/>
          <a:ext cx="1460500" cy="676275"/>
        </p:xfrm>
        <a:graphic>
          <a:graphicData uri="http://schemas.openxmlformats.org/presentationml/2006/ole">
            <mc:AlternateContent xmlns:mc="http://schemas.openxmlformats.org/markup-compatibility/2006">
              <mc:Choice xmlns:v="urn:schemas-microsoft-com:vml" Requires="v">
                <p:oleObj spid="_x0000_s11303" name="Equation" r:id="rId70" imgW="863280" imgH="393480" progId="Equation.DSMT4">
                  <p:embed/>
                </p:oleObj>
              </mc:Choice>
              <mc:Fallback>
                <p:oleObj name="Equation" r:id="rId70" imgW="863280" imgH="393480" progId="Equation.DSMT4">
                  <p:embed/>
                  <p:pic>
                    <p:nvPicPr>
                      <p:cNvPr id="8" name="Object 2"/>
                      <p:cNvPicPr>
                        <a:picLocks noChangeAspect="1" noChangeArrowheads="1"/>
                      </p:cNvPicPr>
                      <p:nvPr/>
                    </p:nvPicPr>
                    <p:blipFill>
                      <a:blip r:embed="rId71">
                        <a:extLst>
                          <a:ext uri="{28A0092B-C50C-407E-A947-70E740481C1C}">
                            <a14:useLocalDpi xmlns:a14="http://schemas.microsoft.com/office/drawing/2010/main" val="0"/>
                          </a:ext>
                        </a:extLst>
                      </a:blip>
                      <a:srcRect/>
                      <a:stretch>
                        <a:fillRect/>
                      </a:stretch>
                    </p:blipFill>
                    <p:spPr bwMode="auto">
                      <a:xfrm>
                        <a:off x="1344613" y="1128713"/>
                        <a:ext cx="1460500" cy="6762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0" name="Object 2"/>
          <p:cNvGraphicFramePr>
            <a:graphicFrameLocks noChangeAspect="1"/>
          </p:cNvGraphicFramePr>
          <p:nvPr/>
        </p:nvGraphicFramePr>
        <p:xfrm>
          <a:off x="2824163" y="1128713"/>
          <a:ext cx="1266825" cy="676275"/>
        </p:xfrm>
        <a:graphic>
          <a:graphicData uri="http://schemas.openxmlformats.org/presentationml/2006/ole">
            <mc:AlternateContent xmlns:mc="http://schemas.openxmlformats.org/markup-compatibility/2006">
              <mc:Choice xmlns:v="urn:schemas-microsoft-com:vml" Requires="v">
                <p:oleObj spid="_x0000_s11304" name="Equation" r:id="rId72" imgW="749160" imgH="393480" progId="Equation.DSMT4">
                  <p:embed/>
                </p:oleObj>
              </mc:Choice>
              <mc:Fallback>
                <p:oleObj name="Equation" r:id="rId72" imgW="749160" imgH="393480" progId="Equation.DSMT4">
                  <p:embed/>
                  <p:pic>
                    <p:nvPicPr>
                      <p:cNvPr id="10" name="Object 2"/>
                      <p:cNvPicPr>
                        <a:picLocks noChangeAspect="1" noChangeArrowheads="1"/>
                      </p:cNvPicPr>
                      <p:nvPr/>
                    </p:nvPicPr>
                    <p:blipFill>
                      <a:blip r:embed="rId73">
                        <a:extLst>
                          <a:ext uri="{28A0092B-C50C-407E-A947-70E740481C1C}">
                            <a14:useLocalDpi xmlns:a14="http://schemas.microsoft.com/office/drawing/2010/main" val="0"/>
                          </a:ext>
                        </a:extLst>
                      </a:blip>
                      <a:srcRect/>
                      <a:stretch>
                        <a:fillRect/>
                      </a:stretch>
                    </p:blipFill>
                    <p:spPr bwMode="auto">
                      <a:xfrm>
                        <a:off x="2824163" y="1128713"/>
                        <a:ext cx="1266825" cy="6762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1" name="Object 2"/>
          <p:cNvGraphicFramePr>
            <a:graphicFrameLocks noChangeAspect="1"/>
          </p:cNvGraphicFramePr>
          <p:nvPr/>
        </p:nvGraphicFramePr>
        <p:xfrm>
          <a:off x="1093788" y="1947863"/>
          <a:ext cx="1179512" cy="304800"/>
        </p:xfrm>
        <a:graphic>
          <a:graphicData uri="http://schemas.openxmlformats.org/presentationml/2006/ole">
            <mc:AlternateContent xmlns:mc="http://schemas.openxmlformats.org/markup-compatibility/2006">
              <mc:Choice xmlns:v="urn:schemas-microsoft-com:vml" Requires="v">
                <p:oleObj spid="_x0000_s11305" name="Equation" r:id="rId74" imgW="698400" imgH="177480" progId="Equation.DSMT4">
                  <p:embed/>
                </p:oleObj>
              </mc:Choice>
              <mc:Fallback>
                <p:oleObj name="Equation" r:id="rId74" imgW="698400" imgH="177480" progId="Equation.DSMT4">
                  <p:embed/>
                  <p:pic>
                    <p:nvPicPr>
                      <p:cNvPr id="11" name="Object 2"/>
                      <p:cNvPicPr>
                        <a:picLocks noChangeAspect="1" noChangeArrowheads="1"/>
                      </p:cNvPicPr>
                      <p:nvPr/>
                    </p:nvPicPr>
                    <p:blipFill>
                      <a:blip r:embed="rId75">
                        <a:extLst>
                          <a:ext uri="{28A0092B-C50C-407E-A947-70E740481C1C}">
                            <a14:useLocalDpi xmlns:a14="http://schemas.microsoft.com/office/drawing/2010/main" val="0"/>
                          </a:ext>
                        </a:extLst>
                      </a:blip>
                      <a:srcRect/>
                      <a:stretch>
                        <a:fillRect/>
                      </a:stretch>
                    </p:blipFill>
                    <p:spPr bwMode="auto">
                      <a:xfrm>
                        <a:off x="1093788" y="1947863"/>
                        <a:ext cx="1179512" cy="304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80" name="Object 2"/>
          <p:cNvGraphicFramePr>
            <a:graphicFrameLocks noChangeAspect="1"/>
          </p:cNvGraphicFramePr>
          <p:nvPr/>
        </p:nvGraphicFramePr>
        <p:xfrm>
          <a:off x="2251075" y="1955800"/>
          <a:ext cx="920750" cy="304800"/>
        </p:xfrm>
        <a:graphic>
          <a:graphicData uri="http://schemas.openxmlformats.org/presentationml/2006/ole">
            <mc:AlternateContent xmlns:mc="http://schemas.openxmlformats.org/markup-compatibility/2006">
              <mc:Choice xmlns:v="urn:schemas-microsoft-com:vml" Requires="v">
                <p:oleObj spid="_x0000_s11306" name="Equation" r:id="rId76" imgW="545760" imgH="177480" progId="Equation.DSMT4">
                  <p:embed/>
                </p:oleObj>
              </mc:Choice>
              <mc:Fallback>
                <p:oleObj name="Equation" r:id="rId76" imgW="545760" imgH="177480" progId="Equation.DSMT4">
                  <p:embed/>
                  <p:pic>
                    <p:nvPicPr>
                      <p:cNvPr id="80" name="Object 2"/>
                      <p:cNvPicPr>
                        <a:picLocks noChangeAspect="1" noChangeArrowheads="1"/>
                      </p:cNvPicPr>
                      <p:nvPr/>
                    </p:nvPicPr>
                    <p:blipFill>
                      <a:blip r:embed="rId77">
                        <a:extLst>
                          <a:ext uri="{28A0092B-C50C-407E-A947-70E740481C1C}">
                            <a14:useLocalDpi xmlns:a14="http://schemas.microsoft.com/office/drawing/2010/main" val="0"/>
                          </a:ext>
                        </a:extLst>
                      </a:blip>
                      <a:srcRect/>
                      <a:stretch>
                        <a:fillRect/>
                      </a:stretch>
                    </p:blipFill>
                    <p:spPr bwMode="auto">
                      <a:xfrm>
                        <a:off x="2251075" y="1955800"/>
                        <a:ext cx="920750" cy="304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2" name="Object 2"/>
          <p:cNvGraphicFramePr>
            <a:graphicFrameLocks noChangeAspect="1"/>
          </p:cNvGraphicFramePr>
          <p:nvPr/>
        </p:nvGraphicFramePr>
        <p:xfrm>
          <a:off x="3152775" y="1876425"/>
          <a:ext cx="1365250" cy="422275"/>
        </p:xfrm>
        <a:graphic>
          <a:graphicData uri="http://schemas.openxmlformats.org/presentationml/2006/ole">
            <mc:AlternateContent xmlns:mc="http://schemas.openxmlformats.org/markup-compatibility/2006">
              <mc:Choice xmlns:v="urn:schemas-microsoft-com:vml" Requires="v">
                <p:oleObj spid="_x0000_s11307" name="Equation" r:id="rId78" imgW="583920" imgH="177480" progId="Equation.DSMT4">
                  <p:embed/>
                </p:oleObj>
              </mc:Choice>
              <mc:Fallback>
                <p:oleObj name="Equation" r:id="rId78" imgW="583920" imgH="177480" progId="Equation.DSMT4">
                  <p:embed/>
                  <p:pic>
                    <p:nvPicPr>
                      <p:cNvPr id="12" name="Object 2"/>
                      <p:cNvPicPr>
                        <a:picLocks noChangeAspect="1" noChangeArrowheads="1"/>
                      </p:cNvPicPr>
                      <p:nvPr/>
                    </p:nvPicPr>
                    <p:blipFill>
                      <a:blip r:embed="rId79">
                        <a:extLst>
                          <a:ext uri="{28A0092B-C50C-407E-A947-70E740481C1C}">
                            <a14:useLocalDpi xmlns:a14="http://schemas.microsoft.com/office/drawing/2010/main" val="0"/>
                          </a:ext>
                        </a:extLst>
                      </a:blip>
                      <a:srcRect/>
                      <a:stretch>
                        <a:fillRect/>
                      </a:stretch>
                    </p:blipFill>
                    <p:spPr bwMode="auto">
                      <a:xfrm>
                        <a:off x="3152775" y="1876425"/>
                        <a:ext cx="1365250" cy="4222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82" name="Object 2"/>
          <p:cNvGraphicFramePr>
            <a:graphicFrameLocks noChangeAspect="1"/>
          </p:cNvGraphicFramePr>
          <p:nvPr/>
        </p:nvGraphicFramePr>
        <p:xfrm>
          <a:off x="155575" y="3608388"/>
          <a:ext cx="1289050" cy="436562"/>
        </p:xfrm>
        <a:graphic>
          <a:graphicData uri="http://schemas.openxmlformats.org/presentationml/2006/ole">
            <mc:AlternateContent xmlns:mc="http://schemas.openxmlformats.org/markup-compatibility/2006">
              <mc:Choice xmlns:v="urn:schemas-microsoft-com:vml" Requires="v">
                <p:oleObj spid="_x0000_s11308" name="Equation" r:id="rId80" imgW="761760" imgH="253800" progId="Equation.DSMT4">
                  <p:embed/>
                </p:oleObj>
              </mc:Choice>
              <mc:Fallback>
                <p:oleObj name="Equation" r:id="rId80" imgW="761760" imgH="253800" progId="Equation.DSMT4">
                  <p:embed/>
                  <p:pic>
                    <p:nvPicPr>
                      <p:cNvPr id="82" name="Object 2"/>
                      <p:cNvPicPr>
                        <a:picLocks noChangeAspect="1" noChangeArrowheads="1"/>
                      </p:cNvPicPr>
                      <p:nvPr/>
                    </p:nvPicPr>
                    <p:blipFill>
                      <a:blip r:embed="rId81">
                        <a:extLst>
                          <a:ext uri="{28A0092B-C50C-407E-A947-70E740481C1C}">
                            <a14:useLocalDpi xmlns:a14="http://schemas.microsoft.com/office/drawing/2010/main" val="0"/>
                          </a:ext>
                        </a:extLst>
                      </a:blip>
                      <a:srcRect/>
                      <a:stretch>
                        <a:fillRect/>
                      </a:stretch>
                    </p:blipFill>
                    <p:spPr bwMode="auto">
                      <a:xfrm>
                        <a:off x="155575" y="3608388"/>
                        <a:ext cx="1289050" cy="43656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4" name="Object 2"/>
          <p:cNvGraphicFramePr>
            <a:graphicFrameLocks noChangeAspect="1"/>
          </p:cNvGraphicFramePr>
          <p:nvPr/>
        </p:nvGraphicFramePr>
        <p:xfrm>
          <a:off x="1441450" y="3465513"/>
          <a:ext cx="1546225" cy="676275"/>
        </p:xfrm>
        <a:graphic>
          <a:graphicData uri="http://schemas.openxmlformats.org/presentationml/2006/ole">
            <mc:AlternateContent xmlns:mc="http://schemas.openxmlformats.org/markup-compatibility/2006">
              <mc:Choice xmlns:v="urn:schemas-microsoft-com:vml" Requires="v">
                <p:oleObj spid="_x0000_s11309" name="Equation" r:id="rId82" imgW="914400" imgH="393480" progId="Equation.DSMT4">
                  <p:embed/>
                </p:oleObj>
              </mc:Choice>
              <mc:Fallback>
                <p:oleObj name="Equation" r:id="rId82" imgW="914400" imgH="393480" progId="Equation.DSMT4">
                  <p:embed/>
                  <p:pic>
                    <p:nvPicPr>
                      <p:cNvPr id="14" name="Object 2"/>
                      <p:cNvPicPr>
                        <a:picLocks noChangeAspect="1" noChangeArrowheads="1"/>
                      </p:cNvPicPr>
                      <p:nvPr/>
                    </p:nvPicPr>
                    <p:blipFill>
                      <a:blip r:embed="rId83">
                        <a:extLst>
                          <a:ext uri="{28A0092B-C50C-407E-A947-70E740481C1C}">
                            <a14:useLocalDpi xmlns:a14="http://schemas.microsoft.com/office/drawing/2010/main" val="0"/>
                          </a:ext>
                        </a:extLst>
                      </a:blip>
                      <a:srcRect/>
                      <a:stretch>
                        <a:fillRect/>
                      </a:stretch>
                    </p:blipFill>
                    <p:spPr bwMode="auto">
                      <a:xfrm>
                        <a:off x="1441450" y="3465513"/>
                        <a:ext cx="1546225" cy="6762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6" name="Object 2"/>
          <p:cNvGraphicFramePr>
            <a:graphicFrameLocks noChangeAspect="1"/>
          </p:cNvGraphicFramePr>
          <p:nvPr/>
        </p:nvGraphicFramePr>
        <p:xfrm>
          <a:off x="2987675" y="3465513"/>
          <a:ext cx="1352550" cy="676275"/>
        </p:xfrm>
        <a:graphic>
          <a:graphicData uri="http://schemas.openxmlformats.org/presentationml/2006/ole">
            <mc:AlternateContent xmlns:mc="http://schemas.openxmlformats.org/markup-compatibility/2006">
              <mc:Choice xmlns:v="urn:schemas-microsoft-com:vml" Requires="v">
                <p:oleObj spid="_x0000_s11310" name="Equation" r:id="rId84" imgW="799920" imgH="393480" progId="Equation.DSMT4">
                  <p:embed/>
                </p:oleObj>
              </mc:Choice>
              <mc:Fallback>
                <p:oleObj name="Equation" r:id="rId84" imgW="799920" imgH="393480" progId="Equation.DSMT4">
                  <p:embed/>
                  <p:pic>
                    <p:nvPicPr>
                      <p:cNvPr id="16" name="Object 2"/>
                      <p:cNvPicPr>
                        <a:picLocks noChangeAspect="1" noChangeArrowheads="1"/>
                      </p:cNvPicPr>
                      <p:nvPr/>
                    </p:nvPicPr>
                    <p:blipFill>
                      <a:blip r:embed="rId85">
                        <a:extLst>
                          <a:ext uri="{28A0092B-C50C-407E-A947-70E740481C1C}">
                            <a14:useLocalDpi xmlns:a14="http://schemas.microsoft.com/office/drawing/2010/main" val="0"/>
                          </a:ext>
                        </a:extLst>
                      </a:blip>
                      <a:srcRect/>
                      <a:stretch>
                        <a:fillRect/>
                      </a:stretch>
                    </p:blipFill>
                    <p:spPr bwMode="auto">
                      <a:xfrm>
                        <a:off x="2987675" y="3465513"/>
                        <a:ext cx="1352550" cy="6762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7" name="Object 2"/>
          <p:cNvGraphicFramePr>
            <a:graphicFrameLocks noChangeAspect="1"/>
          </p:cNvGraphicFramePr>
          <p:nvPr/>
        </p:nvGraphicFramePr>
        <p:xfrm>
          <a:off x="1201738" y="4294188"/>
          <a:ext cx="1309687" cy="304800"/>
        </p:xfrm>
        <a:graphic>
          <a:graphicData uri="http://schemas.openxmlformats.org/presentationml/2006/ole">
            <mc:AlternateContent xmlns:mc="http://schemas.openxmlformats.org/markup-compatibility/2006">
              <mc:Choice xmlns:v="urn:schemas-microsoft-com:vml" Requires="v">
                <p:oleObj spid="_x0000_s11311" name="Equation" r:id="rId86" imgW="774360" imgH="177480" progId="Equation.DSMT4">
                  <p:embed/>
                </p:oleObj>
              </mc:Choice>
              <mc:Fallback>
                <p:oleObj name="Equation" r:id="rId86" imgW="774360" imgH="177480" progId="Equation.DSMT4">
                  <p:embed/>
                  <p:pic>
                    <p:nvPicPr>
                      <p:cNvPr id="17" name="Object 2"/>
                      <p:cNvPicPr>
                        <a:picLocks noChangeAspect="1" noChangeArrowheads="1"/>
                      </p:cNvPicPr>
                      <p:nvPr/>
                    </p:nvPicPr>
                    <p:blipFill>
                      <a:blip r:embed="rId87">
                        <a:extLst>
                          <a:ext uri="{28A0092B-C50C-407E-A947-70E740481C1C}">
                            <a14:useLocalDpi xmlns:a14="http://schemas.microsoft.com/office/drawing/2010/main" val="0"/>
                          </a:ext>
                        </a:extLst>
                      </a:blip>
                      <a:srcRect/>
                      <a:stretch>
                        <a:fillRect/>
                      </a:stretch>
                    </p:blipFill>
                    <p:spPr bwMode="auto">
                      <a:xfrm>
                        <a:off x="1201738" y="4294188"/>
                        <a:ext cx="1309687" cy="304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8" name="Object 2"/>
          <p:cNvGraphicFramePr>
            <a:graphicFrameLocks noChangeAspect="1"/>
          </p:cNvGraphicFramePr>
          <p:nvPr/>
        </p:nvGraphicFramePr>
        <p:xfrm>
          <a:off x="2614613" y="4303713"/>
          <a:ext cx="730250" cy="304800"/>
        </p:xfrm>
        <a:graphic>
          <a:graphicData uri="http://schemas.openxmlformats.org/presentationml/2006/ole">
            <mc:AlternateContent xmlns:mc="http://schemas.openxmlformats.org/markup-compatibility/2006">
              <mc:Choice xmlns:v="urn:schemas-microsoft-com:vml" Requires="v">
                <p:oleObj spid="_x0000_s11312" name="Equation" r:id="rId88" imgW="431640" imgH="177480" progId="Equation.DSMT4">
                  <p:embed/>
                </p:oleObj>
              </mc:Choice>
              <mc:Fallback>
                <p:oleObj name="Equation" r:id="rId88" imgW="431640" imgH="177480" progId="Equation.DSMT4">
                  <p:embed/>
                  <p:pic>
                    <p:nvPicPr>
                      <p:cNvPr id="18" name="Object 2"/>
                      <p:cNvPicPr>
                        <a:picLocks noChangeAspect="1" noChangeArrowheads="1"/>
                      </p:cNvPicPr>
                      <p:nvPr/>
                    </p:nvPicPr>
                    <p:blipFill>
                      <a:blip r:embed="rId89">
                        <a:extLst>
                          <a:ext uri="{28A0092B-C50C-407E-A947-70E740481C1C}">
                            <a14:useLocalDpi xmlns:a14="http://schemas.microsoft.com/office/drawing/2010/main" val="0"/>
                          </a:ext>
                        </a:extLst>
                      </a:blip>
                      <a:srcRect/>
                      <a:stretch>
                        <a:fillRect/>
                      </a:stretch>
                    </p:blipFill>
                    <p:spPr bwMode="auto">
                      <a:xfrm>
                        <a:off x="2614613" y="4303713"/>
                        <a:ext cx="730250" cy="304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0" name="Object 2"/>
          <p:cNvGraphicFramePr>
            <a:graphicFrameLocks noChangeAspect="1"/>
          </p:cNvGraphicFramePr>
          <p:nvPr/>
        </p:nvGraphicFramePr>
        <p:xfrm>
          <a:off x="3359150" y="4257675"/>
          <a:ext cx="1246188" cy="422275"/>
        </p:xfrm>
        <a:graphic>
          <a:graphicData uri="http://schemas.openxmlformats.org/presentationml/2006/ole">
            <mc:AlternateContent xmlns:mc="http://schemas.openxmlformats.org/markup-compatibility/2006">
              <mc:Choice xmlns:v="urn:schemas-microsoft-com:vml" Requires="v">
                <p:oleObj spid="_x0000_s11313" name="Equation" r:id="rId90" imgW="533160" imgH="177480" progId="Equation.DSMT4">
                  <p:embed/>
                </p:oleObj>
              </mc:Choice>
              <mc:Fallback>
                <p:oleObj name="Equation" r:id="rId90" imgW="533160" imgH="177480" progId="Equation.DSMT4">
                  <p:embed/>
                  <p:pic>
                    <p:nvPicPr>
                      <p:cNvPr id="20" name="Object 2"/>
                      <p:cNvPicPr>
                        <a:picLocks noChangeAspect="1" noChangeArrowheads="1"/>
                      </p:cNvPicPr>
                      <p:nvPr/>
                    </p:nvPicPr>
                    <p:blipFill>
                      <a:blip r:embed="rId91">
                        <a:extLst>
                          <a:ext uri="{28A0092B-C50C-407E-A947-70E740481C1C}">
                            <a14:useLocalDpi xmlns:a14="http://schemas.microsoft.com/office/drawing/2010/main" val="0"/>
                          </a:ext>
                        </a:extLst>
                      </a:blip>
                      <a:srcRect/>
                      <a:stretch>
                        <a:fillRect/>
                      </a:stretch>
                    </p:blipFill>
                    <p:spPr bwMode="auto">
                      <a:xfrm>
                        <a:off x="3359150" y="4257675"/>
                        <a:ext cx="1246188" cy="4222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2" name="TextBox 87"/>
          <p:cNvSpPr txBox="1"/>
          <p:nvPr/>
        </p:nvSpPr>
        <p:spPr>
          <a:xfrm>
            <a:off x="4749800" y="4573588"/>
            <a:ext cx="4524375" cy="646112"/>
          </a:xfrm>
          <a:prstGeom prst="rect">
            <a:avLst/>
          </a:prstGeom>
          <a:noFill/>
        </p:spPr>
        <p:txBody>
          <a:bodyPr wrap="none">
            <a:spAutoFit/>
          </a:bodyPr>
          <a:lstStyle/>
          <a:p>
            <a:pPr>
              <a:defRPr/>
            </a:pPr>
            <a:r>
              <a:rPr lang="en-CA" b="1" dirty="0">
                <a:solidFill>
                  <a:srgbClr val="FF0000"/>
                </a:solidFill>
                <a:latin typeface="+mj-lt"/>
              </a:rPr>
              <a:t>Given that it can be any of the 4 </a:t>
            </a:r>
            <a:br>
              <a:rPr lang="en-CA" b="1" dirty="0">
                <a:solidFill>
                  <a:srgbClr val="FF0000"/>
                </a:solidFill>
                <a:latin typeface="+mj-lt"/>
              </a:rPr>
            </a:br>
            <a:r>
              <a:rPr lang="en-CA" b="1" dirty="0">
                <a:solidFill>
                  <a:srgbClr val="FF0000"/>
                </a:solidFill>
                <a:latin typeface="+mj-lt"/>
              </a:rPr>
              <a:t>cases where a red marble is chosen, </a:t>
            </a:r>
          </a:p>
        </p:txBody>
      </p:sp>
      <p:sp>
        <p:nvSpPr>
          <p:cNvPr id="23" name="TextBox 88"/>
          <p:cNvSpPr txBox="1"/>
          <p:nvPr/>
        </p:nvSpPr>
        <p:spPr>
          <a:xfrm>
            <a:off x="4749800" y="5148263"/>
            <a:ext cx="3930650" cy="646112"/>
          </a:xfrm>
          <a:prstGeom prst="rect">
            <a:avLst/>
          </a:prstGeom>
          <a:noFill/>
        </p:spPr>
        <p:txBody>
          <a:bodyPr wrap="none">
            <a:spAutoFit/>
          </a:bodyPr>
          <a:lstStyle/>
          <a:p>
            <a:pPr>
              <a:defRPr/>
            </a:pPr>
            <a:r>
              <a:rPr lang="en-CA" b="1" dirty="0">
                <a:solidFill>
                  <a:srgbClr val="FF0000"/>
                </a:solidFill>
                <a:latin typeface="+mj-lt"/>
              </a:rPr>
              <a:t>What is the probability that its </a:t>
            </a:r>
          </a:p>
          <a:p>
            <a:pPr>
              <a:defRPr/>
            </a:pPr>
            <a:r>
              <a:rPr lang="en-CA" b="1" dirty="0">
                <a:solidFill>
                  <a:srgbClr val="FF0000"/>
                </a:solidFill>
                <a:latin typeface="+mj-lt"/>
              </a:rPr>
              <a:t>from Jar A</a:t>
            </a:r>
          </a:p>
        </p:txBody>
      </p:sp>
      <p:graphicFrame>
        <p:nvGraphicFramePr>
          <p:cNvPr id="24" name="Object 2"/>
          <p:cNvGraphicFramePr>
            <a:graphicFrameLocks noChangeAspect="1"/>
          </p:cNvGraphicFramePr>
          <p:nvPr/>
        </p:nvGraphicFramePr>
        <p:xfrm>
          <a:off x="5072063" y="3429000"/>
          <a:ext cx="158750" cy="301625"/>
        </p:xfrm>
        <a:graphic>
          <a:graphicData uri="http://schemas.openxmlformats.org/presentationml/2006/ole">
            <mc:AlternateContent xmlns:mc="http://schemas.openxmlformats.org/markup-compatibility/2006">
              <mc:Choice xmlns:v="urn:schemas-microsoft-com:vml" Requires="v">
                <p:oleObj spid="_x0000_s11314" name="Equation" r:id="rId92" imgW="88560" imgH="164880" progId="Equation.DSMT4">
                  <p:embed/>
                </p:oleObj>
              </mc:Choice>
              <mc:Fallback>
                <p:oleObj name="Equation" r:id="rId92" imgW="88560" imgH="164880" progId="Equation.DSMT4">
                  <p:embed/>
                  <p:pic>
                    <p:nvPicPr>
                      <p:cNvPr id="24" name="Object 2"/>
                      <p:cNvPicPr>
                        <a:picLocks noChangeAspect="1" noChangeArrowheads="1"/>
                      </p:cNvPicPr>
                      <p:nvPr/>
                    </p:nvPicPr>
                    <p:blipFill>
                      <a:blip r:embed="rId93">
                        <a:extLst>
                          <a:ext uri="{28A0092B-C50C-407E-A947-70E740481C1C}">
                            <a14:useLocalDpi xmlns:a14="http://schemas.microsoft.com/office/drawing/2010/main" val="0"/>
                          </a:ext>
                        </a:extLst>
                      </a:blip>
                      <a:srcRect/>
                      <a:stretch>
                        <a:fillRect/>
                      </a:stretch>
                    </p:blipFill>
                    <p:spPr bwMode="auto">
                      <a:xfrm>
                        <a:off x="5072063" y="3429000"/>
                        <a:ext cx="158750" cy="3016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91" name="Object 2"/>
          <p:cNvGraphicFramePr>
            <a:graphicFrameLocks noChangeAspect="1"/>
          </p:cNvGraphicFramePr>
          <p:nvPr/>
        </p:nvGraphicFramePr>
        <p:xfrm>
          <a:off x="6130925" y="3429000"/>
          <a:ext cx="227013" cy="301625"/>
        </p:xfrm>
        <a:graphic>
          <a:graphicData uri="http://schemas.openxmlformats.org/presentationml/2006/ole">
            <mc:AlternateContent xmlns:mc="http://schemas.openxmlformats.org/markup-compatibility/2006">
              <mc:Choice xmlns:v="urn:schemas-microsoft-com:vml" Requires="v">
                <p:oleObj spid="_x0000_s11315" name="Equation" r:id="rId94" imgW="126720" imgH="164880" progId="Equation.DSMT4">
                  <p:embed/>
                </p:oleObj>
              </mc:Choice>
              <mc:Fallback>
                <p:oleObj name="Equation" r:id="rId94" imgW="126720" imgH="164880" progId="Equation.DSMT4">
                  <p:embed/>
                  <p:pic>
                    <p:nvPicPr>
                      <p:cNvPr id="91" name="Object 2"/>
                      <p:cNvPicPr>
                        <a:picLocks noChangeAspect="1" noChangeArrowheads="1"/>
                      </p:cNvPicPr>
                      <p:nvPr/>
                    </p:nvPicPr>
                    <p:blipFill>
                      <a:blip r:embed="rId95">
                        <a:extLst>
                          <a:ext uri="{28A0092B-C50C-407E-A947-70E740481C1C}">
                            <a14:useLocalDpi xmlns:a14="http://schemas.microsoft.com/office/drawing/2010/main" val="0"/>
                          </a:ext>
                        </a:extLst>
                      </a:blip>
                      <a:srcRect/>
                      <a:stretch>
                        <a:fillRect/>
                      </a:stretch>
                    </p:blipFill>
                    <p:spPr bwMode="auto">
                      <a:xfrm>
                        <a:off x="6130925" y="3429000"/>
                        <a:ext cx="227013" cy="3016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92" name="Object 2"/>
          <p:cNvGraphicFramePr>
            <a:graphicFrameLocks noChangeAspect="1"/>
          </p:cNvGraphicFramePr>
          <p:nvPr/>
        </p:nvGraphicFramePr>
        <p:xfrm>
          <a:off x="7273925" y="3370263"/>
          <a:ext cx="203200" cy="323850"/>
        </p:xfrm>
        <a:graphic>
          <a:graphicData uri="http://schemas.openxmlformats.org/presentationml/2006/ole">
            <mc:AlternateContent xmlns:mc="http://schemas.openxmlformats.org/markup-compatibility/2006">
              <mc:Choice xmlns:v="urn:schemas-microsoft-com:vml" Requires="v">
                <p:oleObj spid="_x0000_s11316" name="Equation" r:id="rId96" imgW="114120" imgH="177480" progId="Equation.DSMT4">
                  <p:embed/>
                </p:oleObj>
              </mc:Choice>
              <mc:Fallback>
                <p:oleObj name="Equation" r:id="rId96" imgW="114120" imgH="177480" progId="Equation.DSMT4">
                  <p:embed/>
                  <p:pic>
                    <p:nvPicPr>
                      <p:cNvPr id="92" name="Object 2"/>
                      <p:cNvPicPr>
                        <a:picLocks noChangeAspect="1" noChangeArrowheads="1"/>
                      </p:cNvPicPr>
                      <p:nvPr/>
                    </p:nvPicPr>
                    <p:blipFill>
                      <a:blip r:embed="rId97">
                        <a:extLst>
                          <a:ext uri="{28A0092B-C50C-407E-A947-70E740481C1C}">
                            <a14:useLocalDpi xmlns:a14="http://schemas.microsoft.com/office/drawing/2010/main" val="0"/>
                          </a:ext>
                        </a:extLst>
                      </a:blip>
                      <a:srcRect/>
                      <a:stretch>
                        <a:fillRect/>
                      </a:stretch>
                    </p:blipFill>
                    <p:spPr bwMode="auto">
                      <a:xfrm>
                        <a:off x="7273925" y="3370263"/>
                        <a:ext cx="203200" cy="3238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93" name="Object 2"/>
          <p:cNvGraphicFramePr>
            <a:graphicFrameLocks noChangeAspect="1"/>
          </p:cNvGraphicFramePr>
          <p:nvPr/>
        </p:nvGraphicFramePr>
        <p:xfrm>
          <a:off x="8191500" y="3325813"/>
          <a:ext cx="225425" cy="301625"/>
        </p:xfrm>
        <a:graphic>
          <a:graphicData uri="http://schemas.openxmlformats.org/presentationml/2006/ole">
            <mc:AlternateContent xmlns:mc="http://schemas.openxmlformats.org/markup-compatibility/2006">
              <mc:Choice xmlns:v="urn:schemas-microsoft-com:vml" Requires="v">
                <p:oleObj spid="_x0000_s11317" name="Equation" r:id="rId98" imgW="126720" imgH="164880" progId="Equation.DSMT4">
                  <p:embed/>
                </p:oleObj>
              </mc:Choice>
              <mc:Fallback>
                <p:oleObj name="Equation" r:id="rId98" imgW="126720" imgH="164880" progId="Equation.DSMT4">
                  <p:embed/>
                  <p:pic>
                    <p:nvPicPr>
                      <p:cNvPr id="93" name="Object 2"/>
                      <p:cNvPicPr>
                        <a:picLocks noChangeAspect="1" noChangeArrowheads="1"/>
                      </p:cNvPicPr>
                      <p:nvPr/>
                    </p:nvPicPr>
                    <p:blipFill>
                      <a:blip r:embed="rId99">
                        <a:extLst>
                          <a:ext uri="{28A0092B-C50C-407E-A947-70E740481C1C}">
                            <a14:useLocalDpi xmlns:a14="http://schemas.microsoft.com/office/drawing/2010/main" val="0"/>
                          </a:ext>
                        </a:extLst>
                      </a:blip>
                      <a:srcRect/>
                      <a:stretch>
                        <a:fillRect/>
                      </a:stretch>
                    </p:blipFill>
                    <p:spPr bwMode="auto">
                      <a:xfrm>
                        <a:off x="8191500" y="3325813"/>
                        <a:ext cx="225425" cy="3016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94" name="Oval 93"/>
          <p:cNvSpPr/>
          <p:nvPr/>
        </p:nvSpPr>
        <p:spPr>
          <a:xfrm>
            <a:off x="7032625" y="3146425"/>
            <a:ext cx="523875" cy="604838"/>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CA"/>
          </a:p>
        </p:txBody>
      </p:sp>
      <p:sp>
        <p:nvSpPr>
          <p:cNvPr id="95" name="Oval 94"/>
          <p:cNvSpPr/>
          <p:nvPr/>
        </p:nvSpPr>
        <p:spPr>
          <a:xfrm>
            <a:off x="7964488" y="3136900"/>
            <a:ext cx="525462" cy="606425"/>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CA"/>
          </a:p>
        </p:txBody>
      </p:sp>
      <p:graphicFrame>
        <p:nvGraphicFramePr>
          <p:cNvPr id="96" name="Object 2"/>
          <p:cNvGraphicFramePr>
            <a:graphicFrameLocks noChangeAspect="1"/>
          </p:cNvGraphicFramePr>
          <p:nvPr/>
        </p:nvGraphicFramePr>
        <p:xfrm>
          <a:off x="117475" y="5857875"/>
          <a:ext cx="1374775" cy="436563"/>
        </p:xfrm>
        <a:graphic>
          <a:graphicData uri="http://schemas.openxmlformats.org/presentationml/2006/ole">
            <mc:AlternateContent xmlns:mc="http://schemas.openxmlformats.org/markup-compatibility/2006">
              <mc:Choice xmlns:v="urn:schemas-microsoft-com:vml" Requires="v">
                <p:oleObj spid="_x0000_s11318" name="Equation" r:id="rId100" imgW="812520" imgH="253800" progId="Equation.DSMT4">
                  <p:embed/>
                </p:oleObj>
              </mc:Choice>
              <mc:Fallback>
                <p:oleObj name="Equation" r:id="rId100" imgW="812520" imgH="253800" progId="Equation.DSMT4">
                  <p:embed/>
                  <p:pic>
                    <p:nvPicPr>
                      <p:cNvPr id="96" name="Object 2"/>
                      <p:cNvPicPr>
                        <a:picLocks noChangeAspect="1" noChangeArrowheads="1"/>
                      </p:cNvPicPr>
                      <p:nvPr/>
                    </p:nvPicPr>
                    <p:blipFill>
                      <a:blip r:embed="rId101">
                        <a:extLst>
                          <a:ext uri="{28A0092B-C50C-407E-A947-70E740481C1C}">
                            <a14:useLocalDpi xmlns:a14="http://schemas.microsoft.com/office/drawing/2010/main" val="0"/>
                          </a:ext>
                        </a:extLst>
                      </a:blip>
                      <a:srcRect/>
                      <a:stretch>
                        <a:fillRect/>
                      </a:stretch>
                    </p:blipFill>
                    <p:spPr bwMode="auto">
                      <a:xfrm>
                        <a:off x="117475" y="5857875"/>
                        <a:ext cx="1374775" cy="43656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97" name="Object 2"/>
          <p:cNvGraphicFramePr>
            <a:graphicFrameLocks noChangeAspect="1"/>
          </p:cNvGraphicFramePr>
          <p:nvPr/>
        </p:nvGraphicFramePr>
        <p:xfrm>
          <a:off x="1452563" y="5751513"/>
          <a:ext cx="1804987" cy="742950"/>
        </p:xfrm>
        <a:graphic>
          <a:graphicData uri="http://schemas.openxmlformats.org/presentationml/2006/ole">
            <mc:AlternateContent xmlns:mc="http://schemas.openxmlformats.org/markup-compatibility/2006">
              <mc:Choice xmlns:v="urn:schemas-microsoft-com:vml" Requires="v">
                <p:oleObj spid="_x0000_s11319" name="Equation" r:id="rId102" imgW="1066680" imgH="431640" progId="Equation.DSMT4">
                  <p:embed/>
                </p:oleObj>
              </mc:Choice>
              <mc:Fallback>
                <p:oleObj name="Equation" r:id="rId102" imgW="1066680" imgH="431640" progId="Equation.DSMT4">
                  <p:embed/>
                  <p:pic>
                    <p:nvPicPr>
                      <p:cNvPr id="97" name="Object 2"/>
                      <p:cNvPicPr>
                        <a:picLocks noChangeAspect="1" noChangeArrowheads="1"/>
                      </p:cNvPicPr>
                      <p:nvPr/>
                    </p:nvPicPr>
                    <p:blipFill>
                      <a:blip r:embed="rId103">
                        <a:extLst>
                          <a:ext uri="{28A0092B-C50C-407E-A947-70E740481C1C}">
                            <a14:useLocalDpi xmlns:a14="http://schemas.microsoft.com/office/drawing/2010/main" val="0"/>
                          </a:ext>
                        </a:extLst>
                      </a:blip>
                      <a:srcRect/>
                      <a:stretch>
                        <a:fillRect/>
                      </a:stretch>
                    </p:blipFill>
                    <p:spPr bwMode="auto">
                      <a:xfrm>
                        <a:off x="1452563" y="5751513"/>
                        <a:ext cx="1804987" cy="7429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98" name="Object 2"/>
          <p:cNvGraphicFramePr>
            <a:graphicFrameLocks noChangeAspect="1"/>
          </p:cNvGraphicFramePr>
          <p:nvPr/>
        </p:nvGraphicFramePr>
        <p:xfrm>
          <a:off x="1881188" y="5741988"/>
          <a:ext cx="795337" cy="393700"/>
        </p:xfrm>
        <a:graphic>
          <a:graphicData uri="http://schemas.openxmlformats.org/presentationml/2006/ole">
            <mc:AlternateContent xmlns:mc="http://schemas.openxmlformats.org/markup-compatibility/2006">
              <mc:Choice xmlns:v="urn:schemas-microsoft-com:vml" Requires="v">
                <p:oleObj spid="_x0000_s11320" name="Equation" r:id="rId104" imgW="469800" imgH="228600" progId="Equation.DSMT4">
                  <p:embed/>
                </p:oleObj>
              </mc:Choice>
              <mc:Fallback>
                <p:oleObj name="Equation" r:id="rId104" imgW="469800" imgH="228600" progId="Equation.DSMT4">
                  <p:embed/>
                  <p:pic>
                    <p:nvPicPr>
                      <p:cNvPr id="98" name="Object 2"/>
                      <p:cNvPicPr>
                        <a:picLocks noChangeAspect="1" noChangeArrowheads="1"/>
                      </p:cNvPicPr>
                      <p:nvPr/>
                    </p:nvPicPr>
                    <p:blipFill>
                      <a:blip r:embed="rId105">
                        <a:extLst>
                          <a:ext uri="{28A0092B-C50C-407E-A947-70E740481C1C}">
                            <a14:useLocalDpi xmlns:a14="http://schemas.microsoft.com/office/drawing/2010/main" val="0"/>
                          </a:ext>
                        </a:extLst>
                      </a:blip>
                      <a:srcRect/>
                      <a:stretch>
                        <a:fillRect/>
                      </a:stretch>
                    </p:blipFill>
                    <p:spPr bwMode="auto">
                      <a:xfrm>
                        <a:off x="1881188" y="5741988"/>
                        <a:ext cx="795337" cy="3937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20" name="Object 2"/>
          <p:cNvGraphicFramePr>
            <a:graphicFrameLocks noChangeAspect="1"/>
          </p:cNvGraphicFramePr>
          <p:nvPr/>
        </p:nvGraphicFramePr>
        <p:xfrm>
          <a:off x="3325813" y="5621338"/>
          <a:ext cx="1541462" cy="896937"/>
        </p:xfrm>
        <a:graphic>
          <a:graphicData uri="http://schemas.openxmlformats.org/presentationml/2006/ole">
            <mc:AlternateContent xmlns:mc="http://schemas.openxmlformats.org/markup-compatibility/2006">
              <mc:Choice xmlns:v="urn:schemas-microsoft-com:vml" Requires="v">
                <p:oleObj spid="_x0000_s11321" name="Equation" r:id="rId106" imgW="685800" imgH="393480" progId="Equation.DSMT4">
                  <p:embed/>
                </p:oleObj>
              </mc:Choice>
              <mc:Fallback>
                <p:oleObj name="Equation" r:id="rId106" imgW="685800" imgH="393480" progId="Equation.DSMT4">
                  <p:embed/>
                  <p:pic>
                    <p:nvPicPr>
                      <p:cNvPr id="120" name="Object 2"/>
                      <p:cNvPicPr>
                        <a:picLocks noChangeAspect="1" noChangeArrowheads="1"/>
                      </p:cNvPicPr>
                      <p:nvPr/>
                    </p:nvPicPr>
                    <p:blipFill>
                      <a:blip r:embed="rId107">
                        <a:extLst>
                          <a:ext uri="{28A0092B-C50C-407E-A947-70E740481C1C}">
                            <a14:useLocalDpi xmlns:a14="http://schemas.microsoft.com/office/drawing/2010/main" val="0"/>
                          </a:ext>
                        </a:extLst>
                      </a:blip>
                      <a:srcRect/>
                      <a:stretch>
                        <a:fillRect/>
                      </a:stretch>
                    </p:blipFill>
                    <p:spPr bwMode="auto">
                      <a:xfrm>
                        <a:off x="3325813" y="5621338"/>
                        <a:ext cx="1541462" cy="89693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01" name="Object 2"/>
          <p:cNvGraphicFramePr>
            <a:graphicFrameLocks noChangeAspect="1"/>
          </p:cNvGraphicFramePr>
          <p:nvPr/>
        </p:nvGraphicFramePr>
        <p:xfrm>
          <a:off x="3748088" y="5705475"/>
          <a:ext cx="1012825" cy="388938"/>
        </p:xfrm>
        <a:graphic>
          <a:graphicData uri="http://schemas.openxmlformats.org/presentationml/2006/ole">
            <mc:AlternateContent xmlns:mc="http://schemas.openxmlformats.org/markup-compatibility/2006">
              <mc:Choice xmlns:v="urn:schemas-microsoft-com:vml" Requires="v">
                <p:oleObj spid="_x0000_s11322" name="Equation" r:id="rId108" imgW="469800" imgH="177480" progId="Equation.DSMT4">
                  <p:embed/>
                </p:oleObj>
              </mc:Choice>
              <mc:Fallback>
                <p:oleObj name="Equation" r:id="rId108" imgW="469800" imgH="177480" progId="Equation.DSMT4">
                  <p:embed/>
                  <p:pic>
                    <p:nvPicPr>
                      <p:cNvPr id="101" name="Object 2"/>
                      <p:cNvPicPr>
                        <a:picLocks noChangeAspect="1" noChangeArrowheads="1"/>
                      </p:cNvPicPr>
                      <p:nvPr/>
                    </p:nvPicPr>
                    <p:blipFill>
                      <a:blip r:embed="rId109">
                        <a:extLst>
                          <a:ext uri="{28A0092B-C50C-407E-A947-70E740481C1C}">
                            <a14:useLocalDpi xmlns:a14="http://schemas.microsoft.com/office/drawing/2010/main" val="0"/>
                          </a:ext>
                        </a:extLst>
                      </a:blip>
                      <a:srcRect/>
                      <a:stretch>
                        <a:fillRect/>
                      </a:stretch>
                    </p:blipFill>
                    <p:spPr bwMode="auto">
                      <a:xfrm>
                        <a:off x="3748088" y="5705475"/>
                        <a:ext cx="1012825" cy="38893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02" name="Object 2"/>
          <p:cNvGraphicFramePr>
            <a:graphicFrameLocks noChangeAspect="1"/>
          </p:cNvGraphicFramePr>
          <p:nvPr/>
        </p:nvGraphicFramePr>
        <p:xfrm>
          <a:off x="4822825" y="5930900"/>
          <a:ext cx="1066800" cy="388938"/>
        </p:xfrm>
        <a:graphic>
          <a:graphicData uri="http://schemas.openxmlformats.org/presentationml/2006/ole">
            <mc:AlternateContent xmlns:mc="http://schemas.openxmlformats.org/markup-compatibility/2006">
              <mc:Choice xmlns:v="urn:schemas-microsoft-com:vml" Requires="v">
                <p:oleObj spid="_x0000_s11323" name="Equation" r:id="rId110" imgW="495000" imgH="177480" progId="Equation.DSMT4">
                  <p:embed/>
                </p:oleObj>
              </mc:Choice>
              <mc:Fallback>
                <p:oleObj name="Equation" r:id="rId110" imgW="495000" imgH="177480" progId="Equation.DSMT4">
                  <p:embed/>
                  <p:pic>
                    <p:nvPicPr>
                      <p:cNvPr id="102" name="Object 2"/>
                      <p:cNvPicPr>
                        <a:picLocks noChangeAspect="1" noChangeArrowheads="1"/>
                      </p:cNvPicPr>
                      <p:nvPr/>
                    </p:nvPicPr>
                    <p:blipFill>
                      <a:blip r:embed="rId111">
                        <a:extLst>
                          <a:ext uri="{28A0092B-C50C-407E-A947-70E740481C1C}">
                            <a14:useLocalDpi xmlns:a14="http://schemas.microsoft.com/office/drawing/2010/main" val="0"/>
                          </a:ext>
                        </a:extLst>
                      </a:blip>
                      <a:srcRect/>
                      <a:stretch>
                        <a:fillRect/>
                      </a:stretch>
                    </p:blipFill>
                    <p:spPr bwMode="auto">
                      <a:xfrm>
                        <a:off x="4822825" y="5930900"/>
                        <a:ext cx="1066800" cy="38893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03" name="Object 2"/>
          <p:cNvGraphicFramePr>
            <a:graphicFrameLocks noChangeAspect="1"/>
          </p:cNvGraphicFramePr>
          <p:nvPr/>
        </p:nvGraphicFramePr>
        <p:xfrm>
          <a:off x="5856288" y="5940425"/>
          <a:ext cx="1203325" cy="388938"/>
        </p:xfrm>
        <a:graphic>
          <a:graphicData uri="http://schemas.openxmlformats.org/presentationml/2006/ole">
            <mc:AlternateContent xmlns:mc="http://schemas.openxmlformats.org/markup-compatibility/2006">
              <mc:Choice xmlns:v="urn:schemas-microsoft-com:vml" Requires="v">
                <p:oleObj spid="_x0000_s11324" name="Equation" r:id="rId112" imgW="558720" imgH="177480" progId="Equation.DSMT4">
                  <p:embed/>
                </p:oleObj>
              </mc:Choice>
              <mc:Fallback>
                <p:oleObj name="Equation" r:id="rId112" imgW="558720" imgH="177480" progId="Equation.DSMT4">
                  <p:embed/>
                  <p:pic>
                    <p:nvPicPr>
                      <p:cNvPr id="103" name="Object 2"/>
                      <p:cNvPicPr>
                        <a:picLocks noChangeAspect="1" noChangeArrowheads="1"/>
                      </p:cNvPicPr>
                      <p:nvPr/>
                    </p:nvPicPr>
                    <p:blipFill>
                      <a:blip r:embed="rId113">
                        <a:extLst>
                          <a:ext uri="{28A0092B-C50C-407E-A947-70E740481C1C}">
                            <a14:useLocalDpi xmlns:a14="http://schemas.microsoft.com/office/drawing/2010/main" val="0"/>
                          </a:ext>
                        </a:extLst>
                      </a:blip>
                      <a:srcRect/>
                      <a:stretch>
                        <a:fillRect/>
                      </a:stretch>
                    </p:blipFill>
                    <p:spPr bwMode="auto">
                      <a:xfrm>
                        <a:off x="5856288" y="5940425"/>
                        <a:ext cx="1203325" cy="38893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6" name="Object 2"/>
          <p:cNvGraphicFramePr>
            <a:graphicFrameLocks noChangeAspect="1"/>
          </p:cNvGraphicFramePr>
          <p:nvPr/>
        </p:nvGraphicFramePr>
        <p:xfrm>
          <a:off x="5287963" y="3760788"/>
          <a:ext cx="920750" cy="465137"/>
        </p:xfrm>
        <a:graphic>
          <a:graphicData uri="http://schemas.openxmlformats.org/presentationml/2006/ole">
            <mc:AlternateContent xmlns:mc="http://schemas.openxmlformats.org/markup-compatibility/2006">
              <mc:Choice xmlns:v="urn:schemas-microsoft-com:vml" Requires="v">
                <p:oleObj spid="_x0000_s11325" name="Equation" r:id="rId114" imgW="406080" imgH="203040" progId="Equation.DSMT4">
                  <p:embed/>
                </p:oleObj>
              </mc:Choice>
              <mc:Fallback>
                <p:oleObj name="Equation" r:id="rId114" imgW="406080" imgH="203040" progId="Equation.DSMT4">
                  <p:embed/>
                  <p:pic>
                    <p:nvPicPr>
                      <p:cNvPr id="26" name="Object 2"/>
                      <p:cNvPicPr>
                        <a:picLocks noChangeAspect="1" noChangeArrowheads="1"/>
                      </p:cNvPicPr>
                      <p:nvPr/>
                    </p:nvPicPr>
                    <p:blipFill>
                      <a:blip r:embed="rId115">
                        <a:extLst>
                          <a:ext uri="{28A0092B-C50C-407E-A947-70E740481C1C}">
                            <a14:useLocalDpi xmlns:a14="http://schemas.microsoft.com/office/drawing/2010/main" val="0"/>
                          </a:ext>
                        </a:extLst>
                      </a:blip>
                      <a:srcRect/>
                      <a:stretch>
                        <a:fillRect/>
                      </a:stretch>
                    </p:blipFill>
                    <p:spPr bwMode="auto">
                      <a:xfrm>
                        <a:off x="5287963" y="3760788"/>
                        <a:ext cx="920750" cy="46513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8" name="Object 2"/>
          <p:cNvGraphicFramePr>
            <a:graphicFrameLocks noChangeAspect="1"/>
          </p:cNvGraphicFramePr>
          <p:nvPr/>
        </p:nvGraphicFramePr>
        <p:xfrm>
          <a:off x="7489825" y="3771900"/>
          <a:ext cx="887413" cy="465138"/>
        </p:xfrm>
        <a:graphic>
          <a:graphicData uri="http://schemas.openxmlformats.org/presentationml/2006/ole">
            <mc:AlternateContent xmlns:mc="http://schemas.openxmlformats.org/markup-compatibility/2006">
              <mc:Choice xmlns:v="urn:schemas-microsoft-com:vml" Requires="v">
                <p:oleObj spid="_x0000_s11326" name="Equation" r:id="rId116" imgW="393480" imgH="203040" progId="Equation.DSMT4">
                  <p:embed/>
                </p:oleObj>
              </mc:Choice>
              <mc:Fallback>
                <p:oleObj name="Equation" r:id="rId116" imgW="393480" imgH="203040" progId="Equation.DSMT4">
                  <p:embed/>
                  <p:pic>
                    <p:nvPicPr>
                      <p:cNvPr id="28" name="Object 2"/>
                      <p:cNvPicPr>
                        <a:picLocks noChangeAspect="1" noChangeArrowheads="1"/>
                      </p:cNvPicPr>
                      <p:nvPr/>
                    </p:nvPicPr>
                    <p:blipFill>
                      <a:blip r:embed="rId117">
                        <a:extLst>
                          <a:ext uri="{28A0092B-C50C-407E-A947-70E740481C1C}">
                            <a14:useLocalDpi xmlns:a14="http://schemas.microsoft.com/office/drawing/2010/main" val="0"/>
                          </a:ext>
                        </a:extLst>
                      </a:blip>
                      <a:srcRect/>
                      <a:stretch>
                        <a:fillRect/>
                      </a:stretch>
                    </p:blipFill>
                    <p:spPr bwMode="auto">
                      <a:xfrm>
                        <a:off x="7489825" y="3771900"/>
                        <a:ext cx="887413" cy="46513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06" name="Right Brace 105"/>
          <p:cNvSpPr/>
          <p:nvPr/>
        </p:nvSpPr>
        <p:spPr>
          <a:xfrm rot="5400000">
            <a:off x="5616575" y="2690813"/>
            <a:ext cx="357187" cy="1963738"/>
          </a:xfrm>
          <a:prstGeom prst="rightBrace">
            <a:avLst>
              <a:gd name="adj1" fmla="val 57273"/>
              <a:gd name="adj2" fmla="val 50000"/>
            </a:avLst>
          </a:prstGeom>
          <a:ln w="28575">
            <a:solidFill>
              <a:srgbClr val="FF0000"/>
            </a:solid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CA"/>
          </a:p>
        </p:txBody>
      </p:sp>
      <p:sp>
        <p:nvSpPr>
          <p:cNvPr id="107" name="Right Brace 106"/>
          <p:cNvSpPr/>
          <p:nvPr/>
        </p:nvSpPr>
        <p:spPr>
          <a:xfrm rot="5400000">
            <a:off x="7773194" y="2829719"/>
            <a:ext cx="357187" cy="1685925"/>
          </a:xfrm>
          <a:prstGeom prst="rightBrace">
            <a:avLst>
              <a:gd name="adj1" fmla="val 57273"/>
              <a:gd name="adj2" fmla="val 50000"/>
            </a:avLst>
          </a:prstGeom>
          <a:ln w="28575">
            <a:solidFill>
              <a:srgbClr val="FF0000"/>
            </a:solid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CA"/>
          </a:p>
        </p:txBody>
      </p:sp>
      <p:sp>
        <p:nvSpPr>
          <p:cNvPr id="10324" name="Text Box 5"/>
          <p:cNvSpPr txBox="1">
            <a:spLocks noChangeArrowheads="1"/>
          </p:cNvSpPr>
          <p:nvPr/>
        </p:nvSpPr>
        <p:spPr bwMode="auto">
          <a:xfrm>
            <a:off x="5084763" y="6613525"/>
            <a:ext cx="4059237" cy="244475"/>
          </a:xfrm>
          <a:prstGeom prst="rect">
            <a:avLst/>
          </a:prstGeom>
          <a:noFill/>
          <a:ln w="9525">
            <a:noFill/>
            <a:miter lim="800000"/>
            <a:headEnd/>
            <a:tailEnd/>
          </a:ln>
        </p:spPr>
        <p:txBody>
          <a:bodyPr wrap="none">
            <a:spAutoFit/>
          </a:bodyPr>
          <a:lstStyle/>
          <a:p>
            <a:r>
              <a:rPr lang="en-US" sz="1000"/>
              <a:t>© Copyright all rights reserved to Homework depot: </a:t>
            </a:r>
            <a:r>
              <a:rPr lang="en-US" sz="1000">
                <a:hlinkClick r:id="rId118"/>
              </a:rPr>
              <a:t>www.BCMath.ca</a:t>
            </a:r>
            <a:r>
              <a:rPr lang="en-US" sz="1000"/>
              <a:t>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110"/>
                                        </p:tgtEl>
                                        <p:attrNameLst>
                                          <p:attrName>style.visibility</p:attrName>
                                        </p:attrNameLst>
                                      </p:cBhvr>
                                      <p:to>
                                        <p:strVal val="visible"/>
                                      </p:to>
                                    </p:set>
                                    <p:animEffect transition="in" filter="blinds(horizontal)">
                                      <p:cBhvr>
                                        <p:cTn id="7" dur="500"/>
                                        <p:tgtEl>
                                          <p:spTgt spid="110"/>
                                        </p:tgtEl>
                                      </p:cBhvr>
                                    </p:animEffect>
                                  </p:childTnLst>
                                </p:cTn>
                              </p:par>
                            </p:childTnLst>
                          </p:cTn>
                        </p:par>
                      </p:childTnLst>
                    </p:cTn>
                  </p:par>
                  <p:par>
                    <p:cTn id="8" fill="hold">
                      <p:stCondLst>
                        <p:cond delay="indefinite"/>
                      </p:stCondLst>
                      <p:childTnLst>
                        <p:par>
                          <p:cTn id="9" fill="hold">
                            <p:stCondLst>
                              <p:cond delay="0"/>
                            </p:stCondLst>
                            <p:childTnLst>
                              <p:par>
                                <p:cTn id="10" presetID="35" presetClass="emph" presetSubtype="0" repeatCount="4000" fill="hold" nodeType="clickEffect">
                                  <p:stCondLst>
                                    <p:cond delay="0"/>
                                  </p:stCondLst>
                                  <p:childTnLst>
                                    <p:anim calcmode="discrete" valueType="str">
                                      <p:cBhvr>
                                        <p:cTn id="11" dur="500" fill="hold"/>
                                        <p:tgtEl>
                                          <p:spTgt spid="4"/>
                                        </p:tgtEl>
                                        <p:attrNameLst>
                                          <p:attrName>style.visibility</p:attrName>
                                        </p:attrNameLst>
                                      </p:cBhvr>
                                      <p:tavLst>
                                        <p:tav tm="0">
                                          <p:val>
                                            <p:strVal val="hidden"/>
                                          </p:val>
                                        </p:tav>
                                        <p:tav tm="50000">
                                          <p:val>
                                            <p:strVal val="visible"/>
                                          </p:val>
                                        </p:tav>
                                      </p:tavLst>
                                    </p:anim>
                                  </p:childTnLst>
                                </p:cTn>
                              </p:par>
                              <p:par>
                                <p:cTn id="12" presetID="35" presetClass="emph" presetSubtype="0" repeatCount="4000" fill="hold" nodeType="withEffect">
                                  <p:stCondLst>
                                    <p:cond delay="0"/>
                                  </p:stCondLst>
                                  <p:childTnLst>
                                    <p:anim calcmode="discrete" valueType="str">
                                      <p:cBhvr>
                                        <p:cTn id="13" dur="500" fill="hold"/>
                                        <p:tgtEl>
                                          <p:spTgt spid="15"/>
                                        </p:tgtEl>
                                        <p:attrNameLst>
                                          <p:attrName>style.visibility</p:attrName>
                                        </p:attrNameLst>
                                      </p:cBhvr>
                                      <p:tavLst>
                                        <p:tav tm="0">
                                          <p:val>
                                            <p:strVal val="hidden"/>
                                          </p:val>
                                        </p:tav>
                                        <p:tav tm="50000">
                                          <p:val>
                                            <p:strVal val="visible"/>
                                          </p:val>
                                        </p:tav>
                                      </p:tavLst>
                                    </p:anim>
                                  </p:childTnLst>
                                </p:cTn>
                              </p:par>
                              <p:par>
                                <p:cTn id="14" presetID="35" presetClass="emph" presetSubtype="0" repeatCount="4000" fill="hold" nodeType="withEffect">
                                  <p:stCondLst>
                                    <p:cond delay="0"/>
                                  </p:stCondLst>
                                  <p:childTnLst>
                                    <p:anim calcmode="discrete" valueType="str">
                                      <p:cBhvr>
                                        <p:cTn id="15" dur="500" fill="hold"/>
                                        <p:tgtEl>
                                          <p:spTgt spid="5"/>
                                        </p:tgtEl>
                                        <p:attrNameLst>
                                          <p:attrName>style.visibility</p:attrName>
                                        </p:attrNameLst>
                                      </p:cBhvr>
                                      <p:tavLst>
                                        <p:tav tm="0">
                                          <p:val>
                                            <p:strVal val="hidden"/>
                                          </p:val>
                                        </p:tav>
                                        <p:tav tm="50000">
                                          <p:val>
                                            <p:strVal val="visible"/>
                                          </p:val>
                                        </p:tav>
                                      </p:tavLst>
                                    </p:anim>
                                  </p:childTnLst>
                                </p:cTn>
                              </p:par>
                            </p:childTnLst>
                          </p:cTn>
                        </p:par>
                      </p:childTnLst>
                    </p:cTn>
                  </p:par>
                  <p:par>
                    <p:cTn id="16" fill="hold">
                      <p:stCondLst>
                        <p:cond delay="indefinite"/>
                      </p:stCondLst>
                      <p:childTnLst>
                        <p:par>
                          <p:cTn id="17" fill="hold">
                            <p:stCondLst>
                              <p:cond delay="0"/>
                            </p:stCondLst>
                            <p:childTnLst>
                              <p:par>
                                <p:cTn id="18" presetID="3" presetClass="entr" presetSubtype="10" fill="hold" nodeType="clickEffect">
                                  <p:stCondLst>
                                    <p:cond delay="0"/>
                                  </p:stCondLst>
                                  <p:childTnLst>
                                    <p:set>
                                      <p:cBhvr>
                                        <p:cTn id="19" dur="1" fill="hold">
                                          <p:stCondLst>
                                            <p:cond delay="0"/>
                                          </p:stCondLst>
                                        </p:cTn>
                                        <p:tgtEl>
                                          <p:spTgt spid="8"/>
                                        </p:tgtEl>
                                        <p:attrNameLst>
                                          <p:attrName>style.visibility</p:attrName>
                                        </p:attrNameLst>
                                      </p:cBhvr>
                                      <p:to>
                                        <p:strVal val="visible"/>
                                      </p:to>
                                    </p:set>
                                    <p:animEffect transition="in" filter="blinds(horizontal)">
                                      <p:cBhvr>
                                        <p:cTn id="20" dur="500"/>
                                        <p:tgtEl>
                                          <p:spTgt spid="8"/>
                                        </p:tgtEl>
                                      </p:cBhvr>
                                    </p:animEffect>
                                  </p:childTnLst>
                                </p:cTn>
                              </p:par>
                            </p:childTnLst>
                          </p:cTn>
                        </p:par>
                      </p:childTnLst>
                    </p:cTn>
                  </p:par>
                  <p:par>
                    <p:cTn id="21" fill="hold">
                      <p:stCondLst>
                        <p:cond delay="indefinite"/>
                      </p:stCondLst>
                      <p:childTnLst>
                        <p:par>
                          <p:cTn id="22" fill="hold">
                            <p:stCondLst>
                              <p:cond delay="0"/>
                            </p:stCondLst>
                            <p:childTnLst>
                              <p:par>
                                <p:cTn id="23" presetID="35" presetClass="emph" presetSubtype="0" repeatCount="4000" fill="hold" nodeType="clickEffect">
                                  <p:stCondLst>
                                    <p:cond delay="0"/>
                                  </p:stCondLst>
                                  <p:childTnLst>
                                    <p:anim calcmode="discrete" valueType="str">
                                      <p:cBhvr>
                                        <p:cTn id="24" dur="500" fill="hold"/>
                                        <p:tgtEl>
                                          <p:spTgt spid="4"/>
                                        </p:tgtEl>
                                        <p:attrNameLst>
                                          <p:attrName>style.visibility</p:attrName>
                                        </p:attrNameLst>
                                      </p:cBhvr>
                                      <p:tavLst>
                                        <p:tav tm="0">
                                          <p:val>
                                            <p:strVal val="hidden"/>
                                          </p:val>
                                        </p:tav>
                                        <p:tav tm="50000">
                                          <p:val>
                                            <p:strVal val="visible"/>
                                          </p:val>
                                        </p:tav>
                                      </p:tavLst>
                                    </p:anim>
                                  </p:childTnLst>
                                </p:cTn>
                              </p:par>
                              <p:par>
                                <p:cTn id="25" presetID="35" presetClass="emph" presetSubtype="0" repeatCount="4000" fill="hold" nodeType="withEffect">
                                  <p:stCondLst>
                                    <p:cond delay="0"/>
                                  </p:stCondLst>
                                  <p:childTnLst>
                                    <p:anim calcmode="discrete" valueType="str">
                                      <p:cBhvr>
                                        <p:cTn id="26" dur="500" fill="hold"/>
                                        <p:tgtEl>
                                          <p:spTgt spid="19"/>
                                        </p:tgtEl>
                                        <p:attrNameLst>
                                          <p:attrName>style.visibility</p:attrName>
                                        </p:attrNameLst>
                                      </p:cBhvr>
                                      <p:tavLst>
                                        <p:tav tm="0">
                                          <p:val>
                                            <p:strVal val="hidden"/>
                                          </p:val>
                                        </p:tav>
                                        <p:tav tm="50000">
                                          <p:val>
                                            <p:strVal val="visible"/>
                                          </p:val>
                                        </p:tav>
                                      </p:tavLst>
                                    </p:anim>
                                  </p:childTnLst>
                                </p:cTn>
                              </p:par>
                              <p:par>
                                <p:cTn id="27" presetID="35" presetClass="emph" presetSubtype="0" repeatCount="4000" fill="hold" nodeType="withEffect">
                                  <p:stCondLst>
                                    <p:cond delay="0"/>
                                  </p:stCondLst>
                                  <p:childTnLst>
                                    <p:anim calcmode="discrete" valueType="str">
                                      <p:cBhvr>
                                        <p:cTn id="28" dur="500" fill="hold"/>
                                        <p:tgtEl>
                                          <p:spTgt spid="39"/>
                                        </p:tgtEl>
                                        <p:attrNameLst>
                                          <p:attrName>style.visibility</p:attrName>
                                        </p:attrNameLst>
                                      </p:cBhvr>
                                      <p:tavLst>
                                        <p:tav tm="0">
                                          <p:val>
                                            <p:strVal val="hidden"/>
                                          </p:val>
                                        </p:tav>
                                        <p:tav tm="50000">
                                          <p:val>
                                            <p:strVal val="visible"/>
                                          </p:val>
                                        </p:tav>
                                      </p:tavLst>
                                    </p:anim>
                                  </p:childTnLst>
                                </p:cTn>
                              </p:par>
                            </p:childTnLst>
                          </p:cTn>
                        </p:par>
                      </p:childTnLst>
                    </p:cTn>
                  </p:par>
                  <p:par>
                    <p:cTn id="29" fill="hold">
                      <p:stCondLst>
                        <p:cond delay="indefinite"/>
                      </p:stCondLst>
                      <p:childTnLst>
                        <p:par>
                          <p:cTn id="30" fill="hold">
                            <p:stCondLst>
                              <p:cond delay="0"/>
                            </p:stCondLst>
                            <p:childTnLst>
                              <p:par>
                                <p:cTn id="31" presetID="3" presetClass="entr" presetSubtype="10" fill="hold" nodeType="clickEffect">
                                  <p:stCondLst>
                                    <p:cond delay="0"/>
                                  </p:stCondLst>
                                  <p:childTnLst>
                                    <p:set>
                                      <p:cBhvr>
                                        <p:cTn id="32" dur="1" fill="hold">
                                          <p:stCondLst>
                                            <p:cond delay="0"/>
                                          </p:stCondLst>
                                        </p:cTn>
                                        <p:tgtEl>
                                          <p:spTgt spid="10"/>
                                        </p:tgtEl>
                                        <p:attrNameLst>
                                          <p:attrName>style.visibility</p:attrName>
                                        </p:attrNameLst>
                                      </p:cBhvr>
                                      <p:to>
                                        <p:strVal val="visible"/>
                                      </p:to>
                                    </p:set>
                                    <p:animEffect transition="in" filter="blinds(horizontal)">
                                      <p:cBhvr>
                                        <p:cTn id="33" dur="500"/>
                                        <p:tgtEl>
                                          <p:spTgt spid="10"/>
                                        </p:tgtEl>
                                      </p:cBhvr>
                                    </p:animEffect>
                                  </p:childTnLst>
                                </p:cTn>
                              </p:par>
                            </p:childTnLst>
                          </p:cTn>
                        </p:par>
                      </p:childTnLst>
                    </p:cTn>
                  </p:par>
                  <p:par>
                    <p:cTn id="34" fill="hold">
                      <p:stCondLst>
                        <p:cond delay="indefinite"/>
                      </p:stCondLst>
                      <p:childTnLst>
                        <p:par>
                          <p:cTn id="35" fill="hold">
                            <p:stCondLst>
                              <p:cond delay="0"/>
                            </p:stCondLst>
                            <p:childTnLst>
                              <p:par>
                                <p:cTn id="36" presetID="3" presetClass="entr" presetSubtype="10" fill="hold" nodeType="clickEffect">
                                  <p:stCondLst>
                                    <p:cond delay="0"/>
                                  </p:stCondLst>
                                  <p:childTnLst>
                                    <p:set>
                                      <p:cBhvr>
                                        <p:cTn id="37" dur="1" fill="hold">
                                          <p:stCondLst>
                                            <p:cond delay="0"/>
                                          </p:stCondLst>
                                        </p:cTn>
                                        <p:tgtEl>
                                          <p:spTgt spid="11"/>
                                        </p:tgtEl>
                                        <p:attrNameLst>
                                          <p:attrName>style.visibility</p:attrName>
                                        </p:attrNameLst>
                                      </p:cBhvr>
                                      <p:to>
                                        <p:strVal val="visible"/>
                                      </p:to>
                                    </p:set>
                                    <p:animEffect transition="in" filter="blinds(horizontal)">
                                      <p:cBhvr>
                                        <p:cTn id="38" dur="500"/>
                                        <p:tgtEl>
                                          <p:spTgt spid="11"/>
                                        </p:tgtEl>
                                      </p:cBhvr>
                                    </p:animEffect>
                                  </p:childTnLst>
                                </p:cTn>
                              </p:par>
                            </p:childTnLst>
                          </p:cTn>
                        </p:par>
                      </p:childTnLst>
                    </p:cTn>
                  </p:par>
                  <p:par>
                    <p:cTn id="39" fill="hold">
                      <p:stCondLst>
                        <p:cond delay="indefinite"/>
                      </p:stCondLst>
                      <p:childTnLst>
                        <p:par>
                          <p:cTn id="40" fill="hold">
                            <p:stCondLst>
                              <p:cond delay="0"/>
                            </p:stCondLst>
                            <p:childTnLst>
                              <p:par>
                                <p:cTn id="41" presetID="3" presetClass="entr" presetSubtype="10" fill="hold" nodeType="clickEffect">
                                  <p:stCondLst>
                                    <p:cond delay="0"/>
                                  </p:stCondLst>
                                  <p:childTnLst>
                                    <p:set>
                                      <p:cBhvr>
                                        <p:cTn id="42" dur="1" fill="hold">
                                          <p:stCondLst>
                                            <p:cond delay="0"/>
                                          </p:stCondLst>
                                        </p:cTn>
                                        <p:tgtEl>
                                          <p:spTgt spid="80"/>
                                        </p:tgtEl>
                                        <p:attrNameLst>
                                          <p:attrName>style.visibility</p:attrName>
                                        </p:attrNameLst>
                                      </p:cBhvr>
                                      <p:to>
                                        <p:strVal val="visible"/>
                                      </p:to>
                                    </p:set>
                                    <p:animEffect transition="in" filter="blinds(horizontal)">
                                      <p:cBhvr>
                                        <p:cTn id="43" dur="500"/>
                                        <p:tgtEl>
                                          <p:spTgt spid="80"/>
                                        </p:tgtEl>
                                      </p:cBhvr>
                                    </p:animEffect>
                                  </p:childTnLst>
                                </p:cTn>
                              </p:par>
                            </p:childTnLst>
                          </p:cTn>
                        </p:par>
                      </p:childTnLst>
                    </p:cTn>
                  </p:par>
                  <p:par>
                    <p:cTn id="44" fill="hold">
                      <p:stCondLst>
                        <p:cond delay="indefinite"/>
                      </p:stCondLst>
                      <p:childTnLst>
                        <p:par>
                          <p:cTn id="45" fill="hold">
                            <p:stCondLst>
                              <p:cond delay="0"/>
                            </p:stCondLst>
                            <p:childTnLst>
                              <p:par>
                                <p:cTn id="46" presetID="3" presetClass="entr" presetSubtype="10" fill="hold" nodeType="clickEffect">
                                  <p:stCondLst>
                                    <p:cond delay="0"/>
                                  </p:stCondLst>
                                  <p:childTnLst>
                                    <p:set>
                                      <p:cBhvr>
                                        <p:cTn id="47" dur="1" fill="hold">
                                          <p:stCondLst>
                                            <p:cond delay="0"/>
                                          </p:stCondLst>
                                        </p:cTn>
                                        <p:tgtEl>
                                          <p:spTgt spid="12"/>
                                        </p:tgtEl>
                                        <p:attrNameLst>
                                          <p:attrName>style.visibility</p:attrName>
                                        </p:attrNameLst>
                                      </p:cBhvr>
                                      <p:to>
                                        <p:strVal val="visible"/>
                                      </p:to>
                                    </p:set>
                                    <p:animEffect transition="in" filter="blinds(horizontal)">
                                      <p:cBhvr>
                                        <p:cTn id="48" dur="500"/>
                                        <p:tgtEl>
                                          <p:spTgt spid="12"/>
                                        </p:tgtEl>
                                      </p:cBhvr>
                                    </p:animEffect>
                                  </p:childTnLst>
                                </p:cTn>
                              </p:par>
                            </p:childTnLst>
                          </p:cTn>
                        </p:par>
                      </p:childTnLst>
                    </p:cTn>
                  </p:par>
                  <p:par>
                    <p:cTn id="49" fill="hold">
                      <p:stCondLst>
                        <p:cond delay="indefinite"/>
                      </p:stCondLst>
                      <p:childTnLst>
                        <p:par>
                          <p:cTn id="50" fill="hold">
                            <p:stCondLst>
                              <p:cond delay="0"/>
                            </p:stCondLst>
                            <p:childTnLst>
                              <p:par>
                                <p:cTn id="51" presetID="3" presetClass="entr" presetSubtype="10" fill="hold" nodeType="clickEffect">
                                  <p:stCondLst>
                                    <p:cond delay="0"/>
                                  </p:stCondLst>
                                  <p:childTnLst>
                                    <p:set>
                                      <p:cBhvr>
                                        <p:cTn id="52" dur="1" fill="hold">
                                          <p:stCondLst>
                                            <p:cond delay="0"/>
                                          </p:stCondLst>
                                        </p:cTn>
                                        <p:tgtEl>
                                          <p:spTgt spid="82"/>
                                        </p:tgtEl>
                                        <p:attrNameLst>
                                          <p:attrName>style.visibility</p:attrName>
                                        </p:attrNameLst>
                                      </p:cBhvr>
                                      <p:to>
                                        <p:strVal val="visible"/>
                                      </p:to>
                                    </p:set>
                                    <p:animEffect transition="in" filter="blinds(horizontal)">
                                      <p:cBhvr>
                                        <p:cTn id="53" dur="500"/>
                                        <p:tgtEl>
                                          <p:spTgt spid="82"/>
                                        </p:tgtEl>
                                      </p:cBhvr>
                                    </p:animEffect>
                                  </p:childTnLst>
                                </p:cTn>
                              </p:par>
                            </p:childTnLst>
                          </p:cTn>
                        </p:par>
                      </p:childTnLst>
                    </p:cTn>
                  </p:par>
                  <p:par>
                    <p:cTn id="54" fill="hold">
                      <p:stCondLst>
                        <p:cond delay="indefinite"/>
                      </p:stCondLst>
                      <p:childTnLst>
                        <p:par>
                          <p:cTn id="55" fill="hold">
                            <p:stCondLst>
                              <p:cond delay="0"/>
                            </p:stCondLst>
                            <p:childTnLst>
                              <p:par>
                                <p:cTn id="56" presetID="35" presetClass="emph" presetSubtype="0" repeatCount="4000" fill="hold" nodeType="clickEffect">
                                  <p:stCondLst>
                                    <p:cond delay="0"/>
                                  </p:stCondLst>
                                  <p:childTnLst>
                                    <p:anim calcmode="discrete" valueType="str">
                                      <p:cBhvr>
                                        <p:cTn id="57" dur="500" fill="hold"/>
                                        <p:tgtEl>
                                          <p:spTgt spid="3"/>
                                        </p:tgtEl>
                                        <p:attrNameLst>
                                          <p:attrName>style.visibility</p:attrName>
                                        </p:attrNameLst>
                                      </p:cBhvr>
                                      <p:tavLst>
                                        <p:tav tm="0">
                                          <p:val>
                                            <p:strVal val="hidden"/>
                                          </p:val>
                                        </p:tav>
                                        <p:tav tm="50000">
                                          <p:val>
                                            <p:strVal val="visible"/>
                                          </p:val>
                                        </p:tav>
                                      </p:tavLst>
                                    </p:anim>
                                  </p:childTnLst>
                                </p:cTn>
                              </p:par>
                              <p:par>
                                <p:cTn id="58" presetID="35" presetClass="emph" presetSubtype="0" repeatCount="4000" fill="hold" nodeType="withEffect">
                                  <p:stCondLst>
                                    <p:cond delay="0"/>
                                  </p:stCondLst>
                                  <p:childTnLst>
                                    <p:anim calcmode="discrete" valueType="str">
                                      <p:cBhvr>
                                        <p:cTn id="59" dur="500" fill="hold"/>
                                        <p:tgtEl>
                                          <p:spTgt spid="9"/>
                                        </p:tgtEl>
                                        <p:attrNameLst>
                                          <p:attrName>style.visibility</p:attrName>
                                        </p:attrNameLst>
                                      </p:cBhvr>
                                      <p:tavLst>
                                        <p:tav tm="0">
                                          <p:val>
                                            <p:strVal val="hidden"/>
                                          </p:val>
                                        </p:tav>
                                        <p:tav tm="50000">
                                          <p:val>
                                            <p:strVal val="visible"/>
                                          </p:val>
                                        </p:tav>
                                      </p:tavLst>
                                    </p:anim>
                                  </p:childTnLst>
                                </p:cTn>
                              </p:par>
                              <p:par>
                                <p:cTn id="60" presetID="35" presetClass="emph" presetSubtype="0" repeatCount="4000" fill="hold" nodeType="withEffect">
                                  <p:stCondLst>
                                    <p:cond delay="0"/>
                                  </p:stCondLst>
                                  <p:childTnLst>
                                    <p:anim calcmode="discrete" valueType="str">
                                      <p:cBhvr>
                                        <p:cTn id="61" dur="500" fill="hold"/>
                                        <p:tgtEl>
                                          <p:spTgt spid="25"/>
                                        </p:tgtEl>
                                        <p:attrNameLst>
                                          <p:attrName>style.visibility</p:attrName>
                                        </p:attrNameLst>
                                      </p:cBhvr>
                                      <p:tavLst>
                                        <p:tav tm="0">
                                          <p:val>
                                            <p:strVal val="hidden"/>
                                          </p:val>
                                        </p:tav>
                                        <p:tav tm="50000">
                                          <p:val>
                                            <p:strVal val="visible"/>
                                          </p:val>
                                        </p:tav>
                                      </p:tavLst>
                                    </p:anim>
                                  </p:childTnLst>
                                </p:cTn>
                              </p:par>
                            </p:childTnLst>
                          </p:cTn>
                        </p:par>
                      </p:childTnLst>
                    </p:cTn>
                  </p:par>
                  <p:par>
                    <p:cTn id="62" fill="hold">
                      <p:stCondLst>
                        <p:cond delay="indefinite"/>
                      </p:stCondLst>
                      <p:childTnLst>
                        <p:par>
                          <p:cTn id="63" fill="hold">
                            <p:stCondLst>
                              <p:cond delay="0"/>
                            </p:stCondLst>
                            <p:childTnLst>
                              <p:par>
                                <p:cTn id="64" presetID="3" presetClass="entr" presetSubtype="10" fill="hold" nodeType="clickEffect">
                                  <p:stCondLst>
                                    <p:cond delay="0"/>
                                  </p:stCondLst>
                                  <p:childTnLst>
                                    <p:set>
                                      <p:cBhvr>
                                        <p:cTn id="65" dur="1" fill="hold">
                                          <p:stCondLst>
                                            <p:cond delay="0"/>
                                          </p:stCondLst>
                                        </p:cTn>
                                        <p:tgtEl>
                                          <p:spTgt spid="14"/>
                                        </p:tgtEl>
                                        <p:attrNameLst>
                                          <p:attrName>style.visibility</p:attrName>
                                        </p:attrNameLst>
                                      </p:cBhvr>
                                      <p:to>
                                        <p:strVal val="visible"/>
                                      </p:to>
                                    </p:set>
                                    <p:animEffect transition="in" filter="blinds(horizontal)">
                                      <p:cBhvr>
                                        <p:cTn id="66" dur="500"/>
                                        <p:tgtEl>
                                          <p:spTgt spid="14"/>
                                        </p:tgtEl>
                                      </p:cBhvr>
                                    </p:animEffect>
                                  </p:childTnLst>
                                </p:cTn>
                              </p:par>
                            </p:childTnLst>
                          </p:cTn>
                        </p:par>
                      </p:childTnLst>
                    </p:cTn>
                  </p:par>
                  <p:par>
                    <p:cTn id="67" fill="hold">
                      <p:stCondLst>
                        <p:cond delay="indefinite"/>
                      </p:stCondLst>
                      <p:childTnLst>
                        <p:par>
                          <p:cTn id="68" fill="hold">
                            <p:stCondLst>
                              <p:cond delay="0"/>
                            </p:stCondLst>
                            <p:childTnLst>
                              <p:par>
                                <p:cTn id="69" presetID="35" presetClass="emph" presetSubtype="0" repeatCount="4000" fill="hold" nodeType="clickEffect">
                                  <p:stCondLst>
                                    <p:cond delay="0"/>
                                  </p:stCondLst>
                                  <p:childTnLst>
                                    <p:anim calcmode="discrete" valueType="str">
                                      <p:cBhvr>
                                        <p:cTn id="70" dur="500" fill="hold"/>
                                        <p:tgtEl>
                                          <p:spTgt spid="3"/>
                                        </p:tgtEl>
                                        <p:attrNameLst>
                                          <p:attrName>style.visibility</p:attrName>
                                        </p:attrNameLst>
                                      </p:cBhvr>
                                      <p:tavLst>
                                        <p:tav tm="0">
                                          <p:val>
                                            <p:strVal val="hidden"/>
                                          </p:val>
                                        </p:tav>
                                        <p:tav tm="50000">
                                          <p:val>
                                            <p:strVal val="visible"/>
                                          </p:val>
                                        </p:tav>
                                      </p:tavLst>
                                    </p:anim>
                                  </p:childTnLst>
                                </p:cTn>
                              </p:par>
                              <p:par>
                                <p:cTn id="71" presetID="35" presetClass="emph" presetSubtype="0" repeatCount="4000" fill="hold" nodeType="withEffect">
                                  <p:stCondLst>
                                    <p:cond delay="0"/>
                                  </p:stCondLst>
                                  <p:childTnLst>
                                    <p:anim calcmode="discrete" valueType="str">
                                      <p:cBhvr>
                                        <p:cTn id="72" dur="500" fill="hold"/>
                                        <p:tgtEl>
                                          <p:spTgt spid="13"/>
                                        </p:tgtEl>
                                        <p:attrNameLst>
                                          <p:attrName>style.visibility</p:attrName>
                                        </p:attrNameLst>
                                      </p:cBhvr>
                                      <p:tavLst>
                                        <p:tav tm="0">
                                          <p:val>
                                            <p:strVal val="hidden"/>
                                          </p:val>
                                        </p:tav>
                                        <p:tav tm="50000">
                                          <p:val>
                                            <p:strVal val="visible"/>
                                          </p:val>
                                        </p:tav>
                                      </p:tavLst>
                                    </p:anim>
                                  </p:childTnLst>
                                </p:cTn>
                              </p:par>
                              <p:par>
                                <p:cTn id="73" presetID="35" presetClass="emph" presetSubtype="0" repeatCount="4000" fill="hold" nodeType="withEffect">
                                  <p:stCondLst>
                                    <p:cond delay="0"/>
                                  </p:stCondLst>
                                  <p:childTnLst>
                                    <p:anim calcmode="discrete" valueType="str">
                                      <p:cBhvr>
                                        <p:cTn id="74" dur="500" fill="hold"/>
                                        <p:tgtEl>
                                          <p:spTgt spid="2"/>
                                        </p:tgtEl>
                                        <p:attrNameLst>
                                          <p:attrName>style.visibility</p:attrName>
                                        </p:attrNameLst>
                                      </p:cBhvr>
                                      <p:tavLst>
                                        <p:tav tm="0">
                                          <p:val>
                                            <p:strVal val="hidden"/>
                                          </p:val>
                                        </p:tav>
                                        <p:tav tm="50000">
                                          <p:val>
                                            <p:strVal val="visible"/>
                                          </p:val>
                                        </p:tav>
                                      </p:tavLst>
                                    </p:anim>
                                  </p:childTnLst>
                                </p:cTn>
                              </p:par>
                            </p:childTnLst>
                          </p:cTn>
                        </p:par>
                      </p:childTnLst>
                    </p:cTn>
                  </p:par>
                  <p:par>
                    <p:cTn id="75" fill="hold">
                      <p:stCondLst>
                        <p:cond delay="indefinite"/>
                      </p:stCondLst>
                      <p:childTnLst>
                        <p:par>
                          <p:cTn id="76" fill="hold">
                            <p:stCondLst>
                              <p:cond delay="0"/>
                            </p:stCondLst>
                            <p:childTnLst>
                              <p:par>
                                <p:cTn id="77" presetID="3" presetClass="entr" presetSubtype="10" fill="hold" nodeType="clickEffect">
                                  <p:stCondLst>
                                    <p:cond delay="0"/>
                                  </p:stCondLst>
                                  <p:childTnLst>
                                    <p:set>
                                      <p:cBhvr>
                                        <p:cTn id="78" dur="1" fill="hold">
                                          <p:stCondLst>
                                            <p:cond delay="0"/>
                                          </p:stCondLst>
                                        </p:cTn>
                                        <p:tgtEl>
                                          <p:spTgt spid="16"/>
                                        </p:tgtEl>
                                        <p:attrNameLst>
                                          <p:attrName>style.visibility</p:attrName>
                                        </p:attrNameLst>
                                      </p:cBhvr>
                                      <p:to>
                                        <p:strVal val="visible"/>
                                      </p:to>
                                    </p:set>
                                    <p:animEffect transition="in" filter="blinds(horizontal)">
                                      <p:cBhvr>
                                        <p:cTn id="79" dur="500"/>
                                        <p:tgtEl>
                                          <p:spTgt spid="16"/>
                                        </p:tgtEl>
                                      </p:cBhvr>
                                    </p:animEffect>
                                  </p:childTnLst>
                                </p:cTn>
                              </p:par>
                            </p:childTnLst>
                          </p:cTn>
                        </p:par>
                      </p:childTnLst>
                    </p:cTn>
                  </p:par>
                  <p:par>
                    <p:cTn id="80" fill="hold">
                      <p:stCondLst>
                        <p:cond delay="indefinite"/>
                      </p:stCondLst>
                      <p:childTnLst>
                        <p:par>
                          <p:cTn id="81" fill="hold">
                            <p:stCondLst>
                              <p:cond delay="0"/>
                            </p:stCondLst>
                            <p:childTnLst>
                              <p:par>
                                <p:cTn id="82" presetID="3" presetClass="entr" presetSubtype="10" fill="hold" nodeType="clickEffect">
                                  <p:stCondLst>
                                    <p:cond delay="0"/>
                                  </p:stCondLst>
                                  <p:childTnLst>
                                    <p:set>
                                      <p:cBhvr>
                                        <p:cTn id="83" dur="1" fill="hold">
                                          <p:stCondLst>
                                            <p:cond delay="0"/>
                                          </p:stCondLst>
                                        </p:cTn>
                                        <p:tgtEl>
                                          <p:spTgt spid="17"/>
                                        </p:tgtEl>
                                        <p:attrNameLst>
                                          <p:attrName>style.visibility</p:attrName>
                                        </p:attrNameLst>
                                      </p:cBhvr>
                                      <p:to>
                                        <p:strVal val="visible"/>
                                      </p:to>
                                    </p:set>
                                    <p:animEffect transition="in" filter="blinds(horizontal)">
                                      <p:cBhvr>
                                        <p:cTn id="84" dur="500"/>
                                        <p:tgtEl>
                                          <p:spTgt spid="17"/>
                                        </p:tgtEl>
                                      </p:cBhvr>
                                    </p:animEffect>
                                  </p:childTnLst>
                                </p:cTn>
                              </p:par>
                            </p:childTnLst>
                          </p:cTn>
                        </p:par>
                      </p:childTnLst>
                    </p:cTn>
                  </p:par>
                  <p:par>
                    <p:cTn id="85" fill="hold">
                      <p:stCondLst>
                        <p:cond delay="indefinite"/>
                      </p:stCondLst>
                      <p:childTnLst>
                        <p:par>
                          <p:cTn id="86" fill="hold">
                            <p:stCondLst>
                              <p:cond delay="0"/>
                            </p:stCondLst>
                            <p:childTnLst>
                              <p:par>
                                <p:cTn id="87" presetID="3" presetClass="entr" presetSubtype="10" fill="hold" nodeType="clickEffect">
                                  <p:stCondLst>
                                    <p:cond delay="0"/>
                                  </p:stCondLst>
                                  <p:childTnLst>
                                    <p:set>
                                      <p:cBhvr>
                                        <p:cTn id="88" dur="1" fill="hold">
                                          <p:stCondLst>
                                            <p:cond delay="0"/>
                                          </p:stCondLst>
                                        </p:cTn>
                                        <p:tgtEl>
                                          <p:spTgt spid="18"/>
                                        </p:tgtEl>
                                        <p:attrNameLst>
                                          <p:attrName>style.visibility</p:attrName>
                                        </p:attrNameLst>
                                      </p:cBhvr>
                                      <p:to>
                                        <p:strVal val="visible"/>
                                      </p:to>
                                    </p:set>
                                    <p:animEffect transition="in" filter="blinds(horizontal)">
                                      <p:cBhvr>
                                        <p:cTn id="89" dur="500"/>
                                        <p:tgtEl>
                                          <p:spTgt spid="18"/>
                                        </p:tgtEl>
                                      </p:cBhvr>
                                    </p:animEffect>
                                  </p:childTnLst>
                                </p:cTn>
                              </p:par>
                            </p:childTnLst>
                          </p:cTn>
                        </p:par>
                      </p:childTnLst>
                    </p:cTn>
                  </p:par>
                  <p:par>
                    <p:cTn id="90" fill="hold">
                      <p:stCondLst>
                        <p:cond delay="indefinite"/>
                      </p:stCondLst>
                      <p:childTnLst>
                        <p:par>
                          <p:cTn id="91" fill="hold">
                            <p:stCondLst>
                              <p:cond delay="0"/>
                            </p:stCondLst>
                            <p:childTnLst>
                              <p:par>
                                <p:cTn id="92" presetID="3" presetClass="entr" presetSubtype="10" fill="hold" nodeType="clickEffect">
                                  <p:stCondLst>
                                    <p:cond delay="0"/>
                                  </p:stCondLst>
                                  <p:childTnLst>
                                    <p:set>
                                      <p:cBhvr>
                                        <p:cTn id="93" dur="1" fill="hold">
                                          <p:stCondLst>
                                            <p:cond delay="0"/>
                                          </p:stCondLst>
                                        </p:cTn>
                                        <p:tgtEl>
                                          <p:spTgt spid="20"/>
                                        </p:tgtEl>
                                        <p:attrNameLst>
                                          <p:attrName>style.visibility</p:attrName>
                                        </p:attrNameLst>
                                      </p:cBhvr>
                                      <p:to>
                                        <p:strVal val="visible"/>
                                      </p:to>
                                    </p:set>
                                    <p:animEffect transition="in" filter="blinds(horizontal)">
                                      <p:cBhvr>
                                        <p:cTn id="94" dur="500"/>
                                        <p:tgtEl>
                                          <p:spTgt spid="20"/>
                                        </p:tgtEl>
                                      </p:cBhvr>
                                    </p:animEffect>
                                  </p:childTnLst>
                                </p:cTn>
                              </p:par>
                            </p:childTnLst>
                          </p:cTn>
                        </p:par>
                      </p:childTnLst>
                    </p:cTn>
                  </p:par>
                  <p:par>
                    <p:cTn id="95" fill="hold">
                      <p:stCondLst>
                        <p:cond delay="indefinite"/>
                      </p:stCondLst>
                      <p:childTnLst>
                        <p:par>
                          <p:cTn id="96" fill="hold">
                            <p:stCondLst>
                              <p:cond delay="0"/>
                            </p:stCondLst>
                            <p:childTnLst>
                              <p:par>
                                <p:cTn id="97" presetID="3" presetClass="entr" presetSubtype="10" fill="hold" nodeType="clickEffect">
                                  <p:stCondLst>
                                    <p:cond delay="0"/>
                                  </p:stCondLst>
                                  <p:childTnLst>
                                    <p:set>
                                      <p:cBhvr>
                                        <p:cTn id="98" dur="1" fill="hold">
                                          <p:stCondLst>
                                            <p:cond delay="0"/>
                                          </p:stCondLst>
                                        </p:cTn>
                                        <p:tgtEl>
                                          <p:spTgt spid="96"/>
                                        </p:tgtEl>
                                        <p:attrNameLst>
                                          <p:attrName>style.visibility</p:attrName>
                                        </p:attrNameLst>
                                      </p:cBhvr>
                                      <p:to>
                                        <p:strVal val="visible"/>
                                      </p:to>
                                    </p:set>
                                    <p:animEffect transition="in" filter="blinds(horizontal)">
                                      <p:cBhvr>
                                        <p:cTn id="99" dur="500"/>
                                        <p:tgtEl>
                                          <p:spTgt spid="96"/>
                                        </p:tgtEl>
                                      </p:cBhvr>
                                    </p:animEffect>
                                  </p:childTnLst>
                                </p:cTn>
                              </p:par>
                            </p:childTnLst>
                          </p:cTn>
                        </p:par>
                      </p:childTnLst>
                    </p:cTn>
                  </p:par>
                  <p:par>
                    <p:cTn id="100" fill="hold">
                      <p:stCondLst>
                        <p:cond delay="indefinite"/>
                      </p:stCondLst>
                      <p:childTnLst>
                        <p:par>
                          <p:cTn id="101" fill="hold">
                            <p:stCondLst>
                              <p:cond delay="0"/>
                            </p:stCondLst>
                            <p:childTnLst>
                              <p:par>
                                <p:cTn id="102" presetID="3" presetClass="entr" presetSubtype="10" fill="hold" grpId="0" nodeType="clickEffect">
                                  <p:stCondLst>
                                    <p:cond delay="0"/>
                                  </p:stCondLst>
                                  <p:childTnLst>
                                    <p:set>
                                      <p:cBhvr>
                                        <p:cTn id="103" dur="1" fill="hold">
                                          <p:stCondLst>
                                            <p:cond delay="0"/>
                                          </p:stCondLst>
                                        </p:cTn>
                                        <p:tgtEl>
                                          <p:spTgt spid="22"/>
                                        </p:tgtEl>
                                        <p:attrNameLst>
                                          <p:attrName>style.visibility</p:attrName>
                                        </p:attrNameLst>
                                      </p:cBhvr>
                                      <p:to>
                                        <p:strVal val="visible"/>
                                      </p:to>
                                    </p:set>
                                    <p:animEffect transition="in" filter="blinds(horizontal)">
                                      <p:cBhvr>
                                        <p:cTn id="104" dur="500"/>
                                        <p:tgtEl>
                                          <p:spTgt spid="22"/>
                                        </p:tgtEl>
                                      </p:cBhvr>
                                    </p:animEffect>
                                  </p:childTnLst>
                                </p:cTn>
                              </p:par>
                            </p:childTnLst>
                          </p:cTn>
                        </p:par>
                      </p:childTnLst>
                    </p:cTn>
                  </p:par>
                  <p:par>
                    <p:cTn id="105" fill="hold">
                      <p:stCondLst>
                        <p:cond delay="indefinite"/>
                      </p:stCondLst>
                      <p:childTnLst>
                        <p:par>
                          <p:cTn id="106" fill="hold">
                            <p:stCondLst>
                              <p:cond delay="0"/>
                            </p:stCondLst>
                            <p:childTnLst>
                              <p:par>
                                <p:cTn id="107" presetID="3" presetClass="entr" presetSubtype="10" fill="hold" nodeType="clickEffect">
                                  <p:stCondLst>
                                    <p:cond delay="0"/>
                                  </p:stCondLst>
                                  <p:childTnLst>
                                    <p:set>
                                      <p:cBhvr>
                                        <p:cTn id="108" dur="1" fill="hold">
                                          <p:stCondLst>
                                            <p:cond delay="0"/>
                                          </p:stCondLst>
                                        </p:cTn>
                                        <p:tgtEl>
                                          <p:spTgt spid="97"/>
                                        </p:tgtEl>
                                        <p:attrNameLst>
                                          <p:attrName>style.visibility</p:attrName>
                                        </p:attrNameLst>
                                      </p:cBhvr>
                                      <p:to>
                                        <p:strVal val="visible"/>
                                      </p:to>
                                    </p:set>
                                    <p:animEffect transition="in" filter="blinds(horizontal)">
                                      <p:cBhvr>
                                        <p:cTn id="109" dur="500"/>
                                        <p:tgtEl>
                                          <p:spTgt spid="97"/>
                                        </p:tgtEl>
                                      </p:cBhvr>
                                    </p:animEffect>
                                  </p:childTnLst>
                                </p:cTn>
                              </p:par>
                            </p:childTnLst>
                          </p:cTn>
                        </p:par>
                      </p:childTnLst>
                    </p:cTn>
                  </p:par>
                  <p:par>
                    <p:cTn id="110" fill="hold">
                      <p:stCondLst>
                        <p:cond delay="indefinite"/>
                      </p:stCondLst>
                      <p:childTnLst>
                        <p:par>
                          <p:cTn id="111" fill="hold">
                            <p:stCondLst>
                              <p:cond delay="0"/>
                            </p:stCondLst>
                            <p:childTnLst>
                              <p:par>
                                <p:cTn id="112" presetID="3" presetClass="entr" presetSubtype="10" fill="hold" nodeType="clickEffect">
                                  <p:stCondLst>
                                    <p:cond delay="0"/>
                                  </p:stCondLst>
                                  <p:childTnLst>
                                    <p:set>
                                      <p:cBhvr>
                                        <p:cTn id="113" dur="1" fill="hold">
                                          <p:stCondLst>
                                            <p:cond delay="0"/>
                                          </p:stCondLst>
                                        </p:cTn>
                                        <p:tgtEl>
                                          <p:spTgt spid="24"/>
                                        </p:tgtEl>
                                        <p:attrNameLst>
                                          <p:attrName>style.visibility</p:attrName>
                                        </p:attrNameLst>
                                      </p:cBhvr>
                                      <p:to>
                                        <p:strVal val="visible"/>
                                      </p:to>
                                    </p:set>
                                    <p:animEffect transition="in" filter="blinds(horizontal)">
                                      <p:cBhvr>
                                        <p:cTn id="114" dur="500"/>
                                        <p:tgtEl>
                                          <p:spTgt spid="24"/>
                                        </p:tgtEl>
                                      </p:cBhvr>
                                    </p:animEffect>
                                  </p:childTnLst>
                                </p:cTn>
                              </p:par>
                              <p:par>
                                <p:cTn id="115" presetID="3" presetClass="entr" presetSubtype="10" fill="hold" nodeType="withEffect">
                                  <p:stCondLst>
                                    <p:cond delay="0"/>
                                  </p:stCondLst>
                                  <p:childTnLst>
                                    <p:set>
                                      <p:cBhvr>
                                        <p:cTn id="116" dur="1" fill="hold">
                                          <p:stCondLst>
                                            <p:cond delay="0"/>
                                          </p:stCondLst>
                                        </p:cTn>
                                        <p:tgtEl>
                                          <p:spTgt spid="91"/>
                                        </p:tgtEl>
                                        <p:attrNameLst>
                                          <p:attrName>style.visibility</p:attrName>
                                        </p:attrNameLst>
                                      </p:cBhvr>
                                      <p:to>
                                        <p:strVal val="visible"/>
                                      </p:to>
                                    </p:set>
                                    <p:animEffect transition="in" filter="blinds(horizontal)">
                                      <p:cBhvr>
                                        <p:cTn id="117" dur="500"/>
                                        <p:tgtEl>
                                          <p:spTgt spid="91"/>
                                        </p:tgtEl>
                                      </p:cBhvr>
                                    </p:animEffect>
                                  </p:childTnLst>
                                </p:cTn>
                              </p:par>
                              <p:par>
                                <p:cTn id="118" presetID="3" presetClass="entr" presetSubtype="10" fill="hold" nodeType="withEffect">
                                  <p:stCondLst>
                                    <p:cond delay="0"/>
                                  </p:stCondLst>
                                  <p:childTnLst>
                                    <p:set>
                                      <p:cBhvr>
                                        <p:cTn id="119" dur="1" fill="hold">
                                          <p:stCondLst>
                                            <p:cond delay="0"/>
                                          </p:stCondLst>
                                        </p:cTn>
                                        <p:tgtEl>
                                          <p:spTgt spid="92"/>
                                        </p:tgtEl>
                                        <p:attrNameLst>
                                          <p:attrName>style.visibility</p:attrName>
                                        </p:attrNameLst>
                                      </p:cBhvr>
                                      <p:to>
                                        <p:strVal val="visible"/>
                                      </p:to>
                                    </p:set>
                                    <p:animEffect transition="in" filter="blinds(horizontal)">
                                      <p:cBhvr>
                                        <p:cTn id="120" dur="500"/>
                                        <p:tgtEl>
                                          <p:spTgt spid="92"/>
                                        </p:tgtEl>
                                      </p:cBhvr>
                                    </p:animEffect>
                                  </p:childTnLst>
                                </p:cTn>
                              </p:par>
                              <p:par>
                                <p:cTn id="121" presetID="3" presetClass="entr" presetSubtype="10" fill="hold" nodeType="withEffect">
                                  <p:stCondLst>
                                    <p:cond delay="0"/>
                                  </p:stCondLst>
                                  <p:childTnLst>
                                    <p:set>
                                      <p:cBhvr>
                                        <p:cTn id="122" dur="1" fill="hold">
                                          <p:stCondLst>
                                            <p:cond delay="0"/>
                                          </p:stCondLst>
                                        </p:cTn>
                                        <p:tgtEl>
                                          <p:spTgt spid="93"/>
                                        </p:tgtEl>
                                        <p:attrNameLst>
                                          <p:attrName>style.visibility</p:attrName>
                                        </p:attrNameLst>
                                      </p:cBhvr>
                                      <p:to>
                                        <p:strVal val="visible"/>
                                      </p:to>
                                    </p:set>
                                    <p:animEffect transition="in" filter="blinds(horizontal)">
                                      <p:cBhvr>
                                        <p:cTn id="123" dur="500"/>
                                        <p:tgtEl>
                                          <p:spTgt spid="93"/>
                                        </p:tgtEl>
                                      </p:cBhvr>
                                    </p:animEffect>
                                  </p:childTnLst>
                                </p:cTn>
                              </p:par>
                            </p:childTnLst>
                          </p:cTn>
                        </p:par>
                      </p:childTnLst>
                    </p:cTn>
                  </p:par>
                  <p:par>
                    <p:cTn id="124" fill="hold">
                      <p:stCondLst>
                        <p:cond delay="indefinite"/>
                      </p:stCondLst>
                      <p:childTnLst>
                        <p:par>
                          <p:cTn id="125" fill="hold">
                            <p:stCondLst>
                              <p:cond delay="0"/>
                            </p:stCondLst>
                            <p:childTnLst>
                              <p:par>
                                <p:cTn id="126" presetID="3" presetClass="entr" presetSubtype="10" fill="hold" grpId="0" nodeType="clickEffect">
                                  <p:stCondLst>
                                    <p:cond delay="0"/>
                                  </p:stCondLst>
                                  <p:childTnLst>
                                    <p:set>
                                      <p:cBhvr>
                                        <p:cTn id="127" dur="1" fill="hold">
                                          <p:stCondLst>
                                            <p:cond delay="0"/>
                                          </p:stCondLst>
                                        </p:cTn>
                                        <p:tgtEl>
                                          <p:spTgt spid="23"/>
                                        </p:tgtEl>
                                        <p:attrNameLst>
                                          <p:attrName>style.visibility</p:attrName>
                                        </p:attrNameLst>
                                      </p:cBhvr>
                                      <p:to>
                                        <p:strVal val="visible"/>
                                      </p:to>
                                    </p:set>
                                    <p:animEffect transition="in" filter="blinds(horizontal)">
                                      <p:cBhvr>
                                        <p:cTn id="128" dur="500"/>
                                        <p:tgtEl>
                                          <p:spTgt spid="23"/>
                                        </p:tgtEl>
                                      </p:cBhvr>
                                    </p:animEffect>
                                  </p:childTnLst>
                                </p:cTn>
                              </p:par>
                            </p:childTnLst>
                          </p:cTn>
                        </p:par>
                      </p:childTnLst>
                    </p:cTn>
                  </p:par>
                  <p:par>
                    <p:cTn id="129" fill="hold">
                      <p:stCondLst>
                        <p:cond delay="indefinite"/>
                      </p:stCondLst>
                      <p:childTnLst>
                        <p:par>
                          <p:cTn id="130" fill="hold">
                            <p:stCondLst>
                              <p:cond delay="0"/>
                            </p:stCondLst>
                            <p:childTnLst>
                              <p:par>
                                <p:cTn id="131" presetID="10" presetClass="entr" presetSubtype="0" fill="hold" grpId="0" nodeType="clickEffect">
                                  <p:stCondLst>
                                    <p:cond delay="0"/>
                                  </p:stCondLst>
                                  <p:childTnLst>
                                    <p:set>
                                      <p:cBhvr>
                                        <p:cTn id="132" dur="1" fill="hold">
                                          <p:stCondLst>
                                            <p:cond delay="0"/>
                                          </p:stCondLst>
                                        </p:cTn>
                                        <p:tgtEl>
                                          <p:spTgt spid="94"/>
                                        </p:tgtEl>
                                        <p:attrNameLst>
                                          <p:attrName>style.visibility</p:attrName>
                                        </p:attrNameLst>
                                      </p:cBhvr>
                                      <p:to>
                                        <p:strVal val="visible"/>
                                      </p:to>
                                    </p:set>
                                    <p:animEffect transition="in" filter="fade">
                                      <p:cBhvr>
                                        <p:cTn id="133" dur="2000"/>
                                        <p:tgtEl>
                                          <p:spTgt spid="94"/>
                                        </p:tgtEl>
                                      </p:cBhvr>
                                    </p:animEffect>
                                  </p:childTnLst>
                                </p:cTn>
                              </p:par>
                              <p:par>
                                <p:cTn id="134" presetID="10" presetClass="entr" presetSubtype="0" fill="hold" grpId="0" nodeType="withEffect">
                                  <p:stCondLst>
                                    <p:cond delay="0"/>
                                  </p:stCondLst>
                                  <p:childTnLst>
                                    <p:set>
                                      <p:cBhvr>
                                        <p:cTn id="135" dur="1" fill="hold">
                                          <p:stCondLst>
                                            <p:cond delay="0"/>
                                          </p:stCondLst>
                                        </p:cTn>
                                        <p:tgtEl>
                                          <p:spTgt spid="95"/>
                                        </p:tgtEl>
                                        <p:attrNameLst>
                                          <p:attrName>style.visibility</p:attrName>
                                        </p:attrNameLst>
                                      </p:cBhvr>
                                      <p:to>
                                        <p:strVal val="visible"/>
                                      </p:to>
                                    </p:set>
                                    <p:animEffect transition="in" filter="fade">
                                      <p:cBhvr>
                                        <p:cTn id="136" dur="2000"/>
                                        <p:tgtEl>
                                          <p:spTgt spid="95"/>
                                        </p:tgtEl>
                                      </p:cBhvr>
                                    </p:animEffect>
                                  </p:childTnLst>
                                </p:cTn>
                              </p:par>
                            </p:childTnLst>
                          </p:cTn>
                        </p:par>
                      </p:childTnLst>
                    </p:cTn>
                  </p:par>
                  <p:par>
                    <p:cTn id="137" fill="hold">
                      <p:stCondLst>
                        <p:cond delay="indefinite"/>
                      </p:stCondLst>
                      <p:childTnLst>
                        <p:par>
                          <p:cTn id="138" fill="hold">
                            <p:stCondLst>
                              <p:cond delay="0"/>
                            </p:stCondLst>
                            <p:childTnLst>
                              <p:par>
                                <p:cTn id="139" presetID="3" presetClass="entr" presetSubtype="10" fill="hold" nodeType="clickEffect">
                                  <p:stCondLst>
                                    <p:cond delay="0"/>
                                  </p:stCondLst>
                                  <p:childTnLst>
                                    <p:set>
                                      <p:cBhvr>
                                        <p:cTn id="140" dur="1" fill="hold">
                                          <p:stCondLst>
                                            <p:cond delay="0"/>
                                          </p:stCondLst>
                                        </p:cTn>
                                        <p:tgtEl>
                                          <p:spTgt spid="98"/>
                                        </p:tgtEl>
                                        <p:attrNameLst>
                                          <p:attrName>style.visibility</p:attrName>
                                        </p:attrNameLst>
                                      </p:cBhvr>
                                      <p:to>
                                        <p:strVal val="visible"/>
                                      </p:to>
                                    </p:set>
                                    <p:animEffect transition="in" filter="blinds(horizontal)">
                                      <p:cBhvr>
                                        <p:cTn id="141" dur="500"/>
                                        <p:tgtEl>
                                          <p:spTgt spid="98"/>
                                        </p:tgtEl>
                                      </p:cBhvr>
                                    </p:animEffect>
                                  </p:childTnLst>
                                </p:cTn>
                              </p:par>
                            </p:childTnLst>
                          </p:cTn>
                        </p:par>
                      </p:childTnLst>
                    </p:cTn>
                  </p:par>
                  <p:par>
                    <p:cTn id="142" fill="hold">
                      <p:stCondLst>
                        <p:cond delay="indefinite"/>
                      </p:stCondLst>
                      <p:childTnLst>
                        <p:par>
                          <p:cTn id="143" fill="hold">
                            <p:stCondLst>
                              <p:cond delay="0"/>
                            </p:stCondLst>
                            <p:childTnLst>
                              <p:par>
                                <p:cTn id="144" presetID="3" presetClass="entr" presetSubtype="10" fill="hold" nodeType="clickEffect">
                                  <p:stCondLst>
                                    <p:cond delay="0"/>
                                  </p:stCondLst>
                                  <p:childTnLst>
                                    <p:set>
                                      <p:cBhvr>
                                        <p:cTn id="145" dur="1" fill="hold">
                                          <p:stCondLst>
                                            <p:cond delay="0"/>
                                          </p:stCondLst>
                                        </p:cTn>
                                        <p:tgtEl>
                                          <p:spTgt spid="120"/>
                                        </p:tgtEl>
                                        <p:attrNameLst>
                                          <p:attrName>style.visibility</p:attrName>
                                        </p:attrNameLst>
                                      </p:cBhvr>
                                      <p:to>
                                        <p:strVal val="visible"/>
                                      </p:to>
                                    </p:set>
                                    <p:animEffect transition="in" filter="blinds(horizontal)">
                                      <p:cBhvr>
                                        <p:cTn id="146" dur="500"/>
                                        <p:tgtEl>
                                          <p:spTgt spid="120"/>
                                        </p:tgtEl>
                                      </p:cBhvr>
                                    </p:animEffect>
                                  </p:childTnLst>
                                </p:cTn>
                              </p:par>
                            </p:childTnLst>
                          </p:cTn>
                        </p:par>
                      </p:childTnLst>
                    </p:cTn>
                  </p:par>
                  <p:par>
                    <p:cTn id="147" fill="hold">
                      <p:stCondLst>
                        <p:cond delay="indefinite"/>
                      </p:stCondLst>
                      <p:childTnLst>
                        <p:par>
                          <p:cTn id="148" fill="hold">
                            <p:stCondLst>
                              <p:cond delay="0"/>
                            </p:stCondLst>
                            <p:childTnLst>
                              <p:par>
                                <p:cTn id="149" presetID="3" presetClass="entr" presetSubtype="10" fill="hold" nodeType="clickEffect">
                                  <p:stCondLst>
                                    <p:cond delay="0"/>
                                  </p:stCondLst>
                                  <p:childTnLst>
                                    <p:set>
                                      <p:cBhvr>
                                        <p:cTn id="150" dur="1" fill="hold">
                                          <p:stCondLst>
                                            <p:cond delay="0"/>
                                          </p:stCondLst>
                                        </p:cTn>
                                        <p:tgtEl>
                                          <p:spTgt spid="101"/>
                                        </p:tgtEl>
                                        <p:attrNameLst>
                                          <p:attrName>style.visibility</p:attrName>
                                        </p:attrNameLst>
                                      </p:cBhvr>
                                      <p:to>
                                        <p:strVal val="visible"/>
                                      </p:to>
                                    </p:set>
                                    <p:animEffect transition="in" filter="blinds(horizontal)">
                                      <p:cBhvr>
                                        <p:cTn id="151" dur="500"/>
                                        <p:tgtEl>
                                          <p:spTgt spid="101"/>
                                        </p:tgtEl>
                                      </p:cBhvr>
                                    </p:animEffect>
                                  </p:childTnLst>
                                </p:cTn>
                              </p:par>
                            </p:childTnLst>
                          </p:cTn>
                        </p:par>
                      </p:childTnLst>
                    </p:cTn>
                  </p:par>
                  <p:par>
                    <p:cTn id="152" fill="hold">
                      <p:stCondLst>
                        <p:cond delay="indefinite"/>
                      </p:stCondLst>
                      <p:childTnLst>
                        <p:par>
                          <p:cTn id="153" fill="hold">
                            <p:stCondLst>
                              <p:cond delay="0"/>
                            </p:stCondLst>
                            <p:childTnLst>
                              <p:par>
                                <p:cTn id="154" presetID="3" presetClass="entr" presetSubtype="10" fill="hold" nodeType="clickEffect">
                                  <p:stCondLst>
                                    <p:cond delay="0"/>
                                  </p:stCondLst>
                                  <p:childTnLst>
                                    <p:set>
                                      <p:cBhvr>
                                        <p:cTn id="155" dur="1" fill="hold">
                                          <p:stCondLst>
                                            <p:cond delay="0"/>
                                          </p:stCondLst>
                                        </p:cTn>
                                        <p:tgtEl>
                                          <p:spTgt spid="102"/>
                                        </p:tgtEl>
                                        <p:attrNameLst>
                                          <p:attrName>style.visibility</p:attrName>
                                        </p:attrNameLst>
                                      </p:cBhvr>
                                      <p:to>
                                        <p:strVal val="visible"/>
                                      </p:to>
                                    </p:set>
                                    <p:animEffect transition="in" filter="blinds(horizontal)">
                                      <p:cBhvr>
                                        <p:cTn id="156" dur="500"/>
                                        <p:tgtEl>
                                          <p:spTgt spid="102"/>
                                        </p:tgtEl>
                                      </p:cBhvr>
                                    </p:animEffect>
                                  </p:childTnLst>
                                </p:cTn>
                              </p:par>
                            </p:childTnLst>
                          </p:cTn>
                        </p:par>
                      </p:childTnLst>
                    </p:cTn>
                  </p:par>
                  <p:par>
                    <p:cTn id="157" fill="hold">
                      <p:stCondLst>
                        <p:cond delay="indefinite"/>
                      </p:stCondLst>
                      <p:childTnLst>
                        <p:par>
                          <p:cTn id="158" fill="hold">
                            <p:stCondLst>
                              <p:cond delay="0"/>
                            </p:stCondLst>
                            <p:childTnLst>
                              <p:par>
                                <p:cTn id="159" presetID="3" presetClass="entr" presetSubtype="10" fill="hold" nodeType="clickEffect">
                                  <p:stCondLst>
                                    <p:cond delay="0"/>
                                  </p:stCondLst>
                                  <p:childTnLst>
                                    <p:set>
                                      <p:cBhvr>
                                        <p:cTn id="160" dur="1" fill="hold">
                                          <p:stCondLst>
                                            <p:cond delay="0"/>
                                          </p:stCondLst>
                                        </p:cTn>
                                        <p:tgtEl>
                                          <p:spTgt spid="103"/>
                                        </p:tgtEl>
                                        <p:attrNameLst>
                                          <p:attrName>style.visibility</p:attrName>
                                        </p:attrNameLst>
                                      </p:cBhvr>
                                      <p:to>
                                        <p:strVal val="visible"/>
                                      </p:to>
                                    </p:set>
                                    <p:animEffect transition="in" filter="blinds(horizontal)">
                                      <p:cBhvr>
                                        <p:cTn id="161" dur="500"/>
                                        <p:tgtEl>
                                          <p:spTgt spid="10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 grpId="0"/>
      <p:bldP spid="23" grpId="0"/>
      <p:bldP spid="94" grpId="0" animBg="1"/>
      <p:bldP spid="95"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467600" cy="490537"/>
          </a:xfrm>
        </p:spPr>
        <p:txBody>
          <a:bodyPr/>
          <a:lstStyle/>
          <a:p>
            <a:pPr eaLnBrk="1" fontAlgn="auto" hangingPunct="1">
              <a:spcAft>
                <a:spcPts val="0"/>
              </a:spcAft>
              <a:defRPr/>
            </a:pPr>
            <a:r>
              <a:rPr lang="en-CA" sz="2200" dirty="0"/>
              <a:t>Example –Page 378, #6.64 </a:t>
            </a:r>
          </a:p>
        </p:txBody>
      </p:sp>
      <p:sp>
        <p:nvSpPr>
          <p:cNvPr id="25603" name="Content Placeholder 2"/>
          <p:cNvSpPr>
            <a:spLocks noGrp="1"/>
          </p:cNvSpPr>
          <p:nvPr>
            <p:ph sz="quarter" idx="1"/>
          </p:nvPr>
        </p:nvSpPr>
        <p:spPr>
          <a:xfrm>
            <a:off x="179388" y="765175"/>
            <a:ext cx="8713787" cy="3240088"/>
          </a:xfrm>
        </p:spPr>
        <p:txBody>
          <a:bodyPr/>
          <a:lstStyle/>
          <a:p>
            <a:pPr eaLnBrk="1" hangingPunct="1">
              <a:buFont typeface="Wingdings" pitchFamily="2" charset="2"/>
              <a:buNone/>
            </a:pPr>
            <a:r>
              <a:rPr lang="en-CA" sz="2200"/>
              <a:t>Ex: Enzyme immuno-assay (EIA) tests are used to screen blood specimens for the presence of antibodies to HIV, the virus that causes AIDS.  These antibodies indicate the presence of the virus. The test is 99.85% accurate but is not always correct. Here are approximate probabilities of positive and negative EIA outcomes when the blood tested does and does not actually contain antibodies to HIV.  It is estimated that 1% of the population carries antibodies to HIV in their blood.</a:t>
            </a:r>
          </a:p>
        </p:txBody>
      </p:sp>
      <p:pic>
        <p:nvPicPr>
          <p:cNvPr id="28676" name="Picture 2"/>
          <p:cNvPicPr>
            <a:picLocks noChangeAspect="1" noChangeArrowheads="1"/>
          </p:cNvPicPr>
          <p:nvPr/>
        </p:nvPicPr>
        <p:blipFill>
          <a:blip r:embed="rId3" cstate="print"/>
          <a:srcRect/>
          <a:stretch>
            <a:fillRect/>
          </a:stretch>
        </p:blipFill>
        <p:spPr bwMode="auto">
          <a:xfrm>
            <a:off x="427038" y="3573463"/>
            <a:ext cx="8248650" cy="1800225"/>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28676"/>
                                        </p:tgtEl>
                                        <p:attrNameLst>
                                          <p:attrName>style.visibility</p:attrName>
                                        </p:attrNameLst>
                                      </p:cBhvr>
                                      <p:to>
                                        <p:strVal val="visible"/>
                                      </p:to>
                                    </p:set>
                                    <p:animEffect transition="in" filter="blinds(horizontal)">
                                      <p:cBhvr>
                                        <p:cTn id="7" dur="500"/>
                                        <p:tgtEl>
                                          <p:spTgt spid="2867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9" name="Content Placeholder 2"/>
          <p:cNvSpPr>
            <a:spLocks noGrp="1"/>
          </p:cNvSpPr>
          <p:nvPr>
            <p:ph sz="quarter" idx="1"/>
          </p:nvPr>
        </p:nvSpPr>
        <p:spPr>
          <a:xfrm>
            <a:off x="250825" y="476250"/>
            <a:ext cx="8137525" cy="5997575"/>
          </a:xfrm>
        </p:spPr>
        <p:txBody>
          <a:bodyPr>
            <a:normAutofit lnSpcReduction="10000"/>
          </a:bodyPr>
          <a:lstStyle/>
          <a:p>
            <a:pPr eaLnBrk="1" hangingPunct="1">
              <a:buFont typeface="Wingdings" pitchFamily="2" charset="2"/>
              <a:buNone/>
            </a:pPr>
            <a:r>
              <a:rPr lang="en-CA" sz="2200"/>
              <a:t>Note: Someone who is HIV positive may be unaware of their disease. When the EIA test is performed, we don’t actually know their medical condition</a:t>
            </a:r>
          </a:p>
          <a:p>
            <a:pPr eaLnBrk="1" hangingPunct="1">
              <a:buFont typeface="Wingdings" pitchFamily="2" charset="2"/>
              <a:buNone/>
            </a:pPr>
            <a:endParaRPr lang="en-CA" sz="2200"/>
          </a:p>
          <a:p>
            <a:pPr eaLnBrk="1" hangingPunct="1">
              <a:buFont typeface="Wingdings" pitchFamily="2" charset="2"/>
              <a:buNone/>
            </a:pPr>
            <a:r>
              <a:rPr lang="en-CA" sz="2200"/>
              <a:t>A) When someone is tested positive for HIV, what is the probability that he/she is actually HIV positive?</a:t>
            </a:r>
          </a:p>
          <a:p>
            <a:pPr eaLnBrk="1" hangingPunct="1">
              <a:buFont typeface="Wingdings" pitchFamily="2" charset="2"/>
              <a:buNone/>
            </a:pPr>
            <a:endParaRPr lang="en-CA" sz="2200"/>
          </a:p>
          <a:p>
            <a:pPr eaLnBrk="1" hangingPunct="1">
              <a:buFont typeface="Wingdings" pitchFamily="2" charset="2"/>
              <a:buNone/>
            </a:pPr>
            <a:r>
              <a:rPr lang="en-CA" sz="2200"/>
              <a:t>B) When someone is tested positive for HIV, what is the probability that he/she is actually HIV negative?</a:t>
            </a:r>
          </a:p>
          <a:p>
            <a:pPr eaLnBrk="1" hangingPunct="1">
              <a:buFont typeface="Wingdings" pitchFamily="2" charset="2"/>
              <a:buNone/>
            </a:pPr>
            <a:endParaRPr lang="en-CA" sz="2200"/>
          </a:p>
          <a:p>
            <a:pPr eaLnBrk="1" hangingPunct="1">
              <a:buFont typeface="Wingdings" pitchFamily="2" charset="2"/>
              <a:buNone/>
            </a:pPr>
            <a:r>
              <a:rPr lang="en-CA" sz="2200"/>
              <a:t>C) When someone is tested negative for HIV, what is the probability that he/she is actually HIV positive?</a:t>
            </a:r>
          </a:p>
          <a:p>
            <a:pPr eaLnBrk="1" hangingPunct="1">
              <a:buFont typeface="Wingdings" pitchFamily="2" charset="2"/>
              <a:buNone/>
            </a:pPr>
            <a:endParaRPr lang="en-CA" sz="2200"/>
          </a:p>
          <a:p>
            <a:pPr eaLnBrk="1" hangingPunct="1">
              <a:buFont typeface="Wingdings" pitchFamily="2" charset="2"/>
              <a:buNone/>
            </a:pPr>
            <a:r>
              <a:rPr lang="en-CA" sz="2200"/>
              <a:t>D) Many medical professionals would claim that this test is </a:t>
            </a:r>
            <a:br>
              <a:rPr lang="en-CA" sz="2200"/>
            </a:br>
            <a:r>
              <a:rPr lang="en-CA" sz="2200"/>
              <a:t>99.85% accurate, but what does this percentage actually imply?</a:t>
            </a:r>
          </a:p>
          <a:p>
            <a:pPr eaLnBrk="1" hangingPunct="1">
              <a:buFont typeface="Wingdings" pitchFamily="2" charset="2"/>
              <a:buNone/>
            </a:pPr>
            <a:endParaRPr lang="en-CA" sz="220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29699">
                                            <p:txEl>
                                              <p:pRg st="0" end="0"/>
                                            </p:txEl>
                                          </p:spTgt>
                                        </p:tgtEl>
                                        <p:attrNameLst>
                                          <p:attrName>style.visibility</p:attrName>
                                        </p:attrNameLst>
                                      </p:cBhvr>
                                      <p:to>
                                        <p:strVal val="visible"/>
                                      </p:to>
                                    </p:set>
                                    <p:animEffect transition="in" filter="blinds(horizontal)">
                                      <p:cBhvr>
                                        <p:cTn id="7" dur="500"/>
                                        <p:tgtEl>
                                          <p:spTgt spid="29699">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29699">
                                            <p:txEl>
                                              <p:pRg st="2" end="2"/>
                                            </p:txEl>
                                          </p:spTgt>
                                        </p:tgtEl>
                                        <p:attrNameLst>
                                          <p:attrName>style.visibility</p:attrName>
                                        </p:attrNameLst>
                                      </p:cBhvr>
                                      <p:to>
                                        <p:strVal val="visible"/>
                                      </p:to>
                                    </p:set>
                                    <p:animEffect transition="in" filter="blinds(horizontal)">
                                      <p:cBhvr>
                                        <p:cTn id="12" dur="500"/>
                                        <p:tgtEl>
                                          <p:spTgt spid="29699">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29699">
                                            <p:txEl>
                                              <p:pRg st="4" end="4"/>
                                            </p:txEl>
                                          </p:spTgt>
                                        </p:tgtEl>
                                        <p:attrNameLst>
                                          <p:attrName>style.visibility</p:attrName>
                                        </p:attrNameLst>
                                      </p:cBhvr>
                                      <p:to>
                                        <p:strVal val="visible"/>
                                      </p:to>
                                    </p:set>
                                    <p:animEffect transition="in" filter="blinds(horizontal)">
                                      <p:cBhvr>
                                        <p:cTn id="17" dur="500"/>
                                        <p:tgtEl>
                                          <p:spTgt spid="29699">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nodeType="clickEffect">
                                  <p:stCondLst>
                                    <p:cond delay="0"/>
                                  </p:stCondLst>
                                  <p:childTnLst>
                                    <p:set>
                                      <p:cBhvr>
                                        <p:cTn id="21" dur="1" fill="hold">
                                          <p:stCondLst>
                                            <p:cond delay="0"/>
                                          </p:stCondLst>
                                        </p:cTn>
                                        <p:tgtEl>
                                          <p:spTgt spid="29699">
                                            <p:txEl>
                                              <p:pRg st="6" end="6"/>
                                            </p:txEl>
                                          </p:spTgt>
                                        </p:tgtEl>
                                        <p:attrNameLst>
                                          <p:attrName>style.visibility</p:attrName>
                                        </p:attrNameLst>
                                      </p:cBhvr>
                                      <p:to>
                                        <p:strVal val="visible"/>
                                      </p:to>
                                    </p:set>
                                    <p:animEffect transition="in" filter="blinds(horizontal)">
                                      <p:cBhvr>
                                        <p:cTn id="22" dur="500"/>
                                        <p:tgtEl>
                                          <p:spTgt spid="29699">
                                            <p:txEl>
                                              <p:pRg st="6" end="6"/>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nodeType="clickEffect">
                                  <p:stCondLst>
                                    <p:cond delay="0"/>
                                  </p:stCondLst>
                                  <p:childTnLst>
                                    <p:set>
                                      <p:cBhvr>
                                        <p:cTn id="26" dur="1" fill="hold">
                                          <p:stCondLst>
                                            <p:cond delay="0"/>
                                          </p:stCondLst>
                                        </p:cTn>
                                        <p:tgtEl>
                                          <p:spTgt spid="29699">
                                            <p:txEl>
                                              <p:pRg st="8" end="8"/>
                                            </p:txEl>
                                          </p:spTgt>
                                        </p:tgtEl>
                                        <p:attrNameLst>
                                          <p:attrName>style.visibility</p:attrName>
                                        </p:attrNameLst>
                                      </p:cBhvr>
                                      <p:to>
                                        <p:strVal val="visible"/>
                                      </p:to>
                                    </p:set>
                                    <p:animEffect transition="in" filter="blinds(horizontal)">
                                      <p:cBhvr>
                                        <p:cTn id="27" dur="500"/>
                                        <p:tgtEl>
                                          <p:spTgt spid="29699">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Straight Connector 3"/>
          <p:cNvCxnSpPr/>
          <p:nvPr/>
        </p:nvCxnSpPr>
        <p:spPr>
          <a:xfrm rot="5400000">
            <a:off x="5892801" y="331791"/>
            <a:ext cx="841375" cy="698500"/>
          </a:xfrm>
          <a:prstGeom prst="line">
            <a:avLst/>
          </a:prstGeom>
          <a:ln w="30480">
            <a:solidFill>
              <a:srgbClr val="0070C0"/>
            </a:solidFill>
          </a:ln>
        </p:spPr>
        <p:style>
          <a:lnRef idx="1">
            <a:schemeClr val="accent1"/>
          </a:lnRef>
          <a:fillRef idx="0">
            <a:schemeClr val="accent1"/>
          </a:fillRef>
          <a:effectRef idx="0">
            <a:schemeClr val="accent1"/>
          </a:effectRef>
          <a:fontRef idx="minor">
            <a:schemeClr val="tx1"/>
          </a:fontRef>
        </p:style>
      </p:cxnSp>
      <p:cxnSp>
        <p:nvCxnSpPr>
          <p:cNvPr id="5" name="Straight Connector 4"/>
          <p:cNvCxnSpPr/>
          <p:nvPr/>
        </p:nvCxnSpPr>
        <p:spPr>
          <a:xfrm rot="16200000" flipH="1">
            <a:off x="6623052" y="300039"/>
            <a:ext cx="889000" cy="809625"/>
          </a:xfrm>
          <a:prstGeom prst="line">
            <a:avLst/>
          </a:prstGeom>
          <a:ln w="30480">
            <a:solidFill>
              <a:srgbClr val="0070C0"/>
            </a:solidFill>
          </a:ln>
        </p:spPr>
        <p:style>
          <a:lnRef idx="1">
            <a:schemeClr val="accent1"/>
          </a:lnRef>
          <a:fillRef idx="0">
            <a:schemeClr val="accent1"/>
          </a:fillRef>
          <a:effectRef idx="0">
            <a:schemeClr val="accent1"/>
          </a:effectRef>
          <a:fontRef idx="minor">
            <a:schemeClr val="tx1"/>
          </a:fontRef>
        </p:style>
      </p:cxnSp>
      <p:graphicFrame>
        <p:nvGraphicFramePr>
          <p:cNvPr id="6" name="Object 2"/>
          <p:cNvGraphicFramePr>
            <a:graphicFrameLocks noChangeAspect="1"/>
          </p:cNvGraphicFramePr>
          <p:nvPr>
            <p:extLst>
              <p:ext uri="{D42A27DB-BD31-4B8C-83A1-F6EECF244321}">
                <p14:modId xmlns:p14="http://schemas.microsoft.com/office/powerpoint/2010/main" val="2194060636"/>
              </p:ext>
            </p:extLst>
          </p:nvPr>
        </p:nvGraphicFramePr>
        <p:xfrm>
          <a:off x="5294314" y="1204915"/>
          <a:ext cx="1152525" cy="1000125"/>
        </p:xfrm>
        <a:graphic>
          <a:graphicData uri="http://schemas.openxmlformats.org/presentationml/2006/ole">
            <mc:AlternateContent xmlns:mc="http://schemas.openxmlformats.org/markup-compatibility/2006">
              <mc:Choice xmlns:v="urn:schemas-microsoft-com:vml" Requires="v">
                <p:oleObj spid="_x0000_s12290" name="Equation" r:id="rId4" imgW="622080" imgH="533160" progId="Equation.DSMT4">
                  <p:embed/>
                </p:oleObj>
              </mc:Choice>
              <mc:Fallback>
                <p:oleObj name="Equation" r:id="rId4" imgW="622080" imgH="533160" progId="Equation.DSMT4">
                  <p:embed/>
                  <p:pic>
                    <p:nvPicPr>
                      <p:cNvPr id="6" name="Object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294314" y="1204915"/>
                        <a:ext cx="1152525" cy="10001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7" name="Object 3"/>
          <p:cNvGraphicFramePr>
            <a:graphicFrameLocks noChangeAspect="1"/>
          </p:cNvGraphicFramePr>
          <p:nvPr>
            <p:extLst>
              <p:ext uri="{D42A27DB-BD31-4B8C-83A1-F6EECF244321}">
                <p14:modId xmlns:p14="http://schemas.microsoft.com/office/powerpoint/2010/main" val="3515597397"/>
              </p:ext>
            </p:extLst>
          </p:nvPr>
        </p:nvGraphicFramePr>
        <p:xfrm>
          <a:off x="7175501" y="1219202"/>
          <a:ext cx="1143000" cy="1057275"/>
        </p:xfrm>
        <a:graphic>
          <a:graphicData uri="http://schemas.openxmlformats.org/presentationml/2006/ole">
            <mc:AlternateContent xmlns:mc="http://schemas.openxmlformats.org/markup-compatibility/2006">
              <mc:Choice xmlns:v="urn:schemas-microsoft-com:vml" Requires="v">
                <p:oleObj spid="_x0000_s12291" name="Equation" r:id="rId6" imgW="622080" imgH="571320" progId="Equation.DSMT4">
                  <p:embed/>
                </p:oleObj>
              </mc:Choice>
              <mc:Fallback>
                <p:oleObj name="Equation" r:id="rId6" imgW="622080" imgH="571320" progId="Equation.DSMT4">
                  <p:embed/>
                  <p:pic>
                    <p:nvPicPr>
                      <p:cNvPr id="7" name="Object 3"/>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7175501" y="1219202"/>
                        <a:ext cx="1143000" cy="10572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8" name="Object 4"/>
          <p:cNvGraphicFramePr>
            <a:graphicFrameLocks noChangeAspect="1"/>
          </p:cNvGraphicFramePr>
          <p:nvPr/>
        </p:nvGraphicFramePr>
        <p:xfrm>
          <a:off x="5464175" y="476250"/>
          <a:ext cx="693738" cy="411163"/>
        </p:xfrm>
        <a:graphic>
          <a:graphicData uri="http://schemas.openxmlformats.org/presentationml/2006/ole">
            <mc:AlternateContent xmlns:mc="http://schemas.openxmlformats.org/markup-compatibility/2006">
              <mc:Choice xmlns:v="urn:schemas-microsoft-com:vml" Requires="v">
                <p:oleObj spid="_x0000_s12292" name="Equation" r:id="rId8" imgW="304560" imgH="177480" progId="Equation.DSMT4">
                  <p:embed/>
                </p:oleObj>
              </mc:Choice>
              <mc:Fallback>
                <p:oleObj name="Equation" r:id="rId8" imgW="304560" imgH="177480" progId="Equation.DSMT4">
                  <p:embed/>
                  <p:pic>
                    <p:nvPicPr>
                      <p:cNvPr id="8" name="Object 4"/>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5464175" y="476250"/>
                        <a:ext cx="693738" cy="41116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9" name="Object 5"/>
          <p:cNvGraphicFramePr>
            <a:graphicFrameLocks noChangeAspect="1"/>
          </p:cNvGraphicFramePr>
          <p:nvPr/>
        </p:nvGraphicFramePr>
        <p:xfrm>
          <a:off x="7134225" y="476250"/>
          <a:ext cx="752475" cy="425450"/>
        </p:xfrm>
        <a:graphic>
          <a:graphicData uri="http://schemas.openxmlformats.org/presentationml/2006/ole">
            <mc:AlternateContent xmlns:mc="http://schemas.openxmlformats.org/markup-compatibility/2006">
              <mc:Choice xmlns:v="urn:schemas-microsoft-com:vml" Requires="v">
                <p:oleObj spid="_x0000_s12293" name="Equation" r:id="rId10" imgW="317160" imgH="177480" progId="Equation.DSMT4">
                  <p:embed/>
                </p:oleObj>
              </mc:Choice>
              <mc:Fallback>
                <p:oleObj name="Equation" r:id="rId10" imgW="317160" imgH="177480" progId="Equation.DSMT4">
                  <p:embed/>
                  <p:pic>
                    <p:nvPicPr>
                      <p:cNvPr id="9" name="Object 5"/>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7134225" y="476250"/>
                        <a:ext cx="752475" cy="4254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cxnSp>
        <p:nvCxnSpPr>
          <p:cNvPr id="10" name="Straight Connector 9"/>
          <p:cNvCxnSpPr/>
          <p:nvPr/>
        </p:nvCxnSpPr>
        <p:spPr>
          <a:xfrm rot="5400000">
            <a:off x="5037933" y="2412208"/>
            <a:ext cx="914400" cy="544513"/>
          </a:xfrm>
          <a:prstGeom prst="line">
            <a:avLst/>
          </a:prstGeom>
          <a:ln w="30480">
            <a:solidFill>
              <a:srgbClr val="0070C0"/>
            </a:solidFill>
          </a:ln>
        </p:spPr>
        <p:style>
          <a:lnRef idx="1">
            <a:schemeClr val="accent1"/>
          </a:lnRef>
          <a:fillRef idx="0">
            <a:schemeClr val="accent1"/>
          </a:fillRef>
          <a:effectRef idx="0">
            <a:schemeClr val="accent1"/>
          </a:effectRef>
          <a:fontRef idx="minor">
            <a:schemeClr val="tx1"/>
          </a:fontRef>
        </p:style>
      </p:cxnSp>
      <p:graphicFrame>
        <p:nvGraphicFramePr>
          <p:cNvPr id="11" name="Object 6"/>
          <p:cNvGraphicFramePr>
            <a:graphicFrameLocks noChangeAspect="1"/>
          </p:cNvGraphicFramePr>
          <p:nvPr/>
        </p:nvGraphicFramePr>
        <p:xfrm>
          <a:off x="4859338" y="3235325"/>
          <a:ext cx="579437" cy="698500"/>
        </p:xfrm>
        <a:graphic>
          <a:graphicData uri="http://schemas.openxmlformats.org/presentationml/2006/ole">
            <mc:AlternateContent xmlns:mc="http://schemas.openxmlformats.org/markup-compatibility/2006">
              <mc:Choice xmlns:v="urn:schemas-microsoft-com:vml" Requires="v">
                <p:oleObj spid="_x0000_s12294" name="Equation" r:id="rId12" imgW="279360" imgH="330120" progId="Equation.DSMT4">
                  <p:embed/>
                </p:oleObj>
              </mc:Choice>
              <mc:Fallback>
                <p:oleObj name="Equation" r:id="rId12" imgW="279360" imgH="330120" progId="Equation.DSMT4">
                  <p:embed/>
                  <p:pic>
                    <p:nvPicPr>
                      <p:cNvPr id="11" name="Object 6"/>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4859338" y="3235325"/>
                        <a:ext cx="579437" cy="698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2" name="Object 7"/>
          <p:cNvGraphicFramePr>
            <a:graphicFrameLocks noChangeAspect="1"/>
          </p:cNvGraphicFramePr>
          <p:nvPr/>
        </p:nvGraphicFramePr>
        <p:xfrm>
          <a:off x="5986463" y="3230563"/>
          <a:ext cx="604837" cy="725487"/>
        </p:xfrm>
        <a:graphic>
          <a:graphicData uri="http://schemas.openxmlformats.org/presentationml/2006/ole">
            <mc:AlternateContent xmlns:mc="http://schemas.openxmlformats.org/markup-compatibility/2006">
              <mc:Choice xmlns:v="urn:schemas-microsoft-com:vml" Requires="v">
                <p:oleObj spid="_x0000_s12295" name="Equation" r:id="rId14" imgW="279360" imgH="330120" progId="Equation.DSMT4">
                  <p:embed/>
                </p:oleObj>
              </mc:Choice>
              <mc:Fallback>
                <p:oleObj name="Equation" r:id="rId14" imgW="279360" imgH="330120" progId="Equation.DSMT4">
                  <p:embed/>
                  <p:pic>
                    <p:nvPicPr>
                      <p:cNvPr id="12" name="Object 7"/>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5986463" y="3230563"/>
                        <a:ext cx="604837" cy="72548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3" name="Object 8"/>
          <p:cNvGraphicFramePr>
            <a:graphicFrameLocks noChangeAspect="1"/>
          </p:cNvGraphicFramePr>
          <p:nvPr/>
        </p:nvGraphicFramePr>
        <p:xfrm>
          <a:off x="4746625" y="2509838"/>
          <a:ext cx="674688" cy="265112"/>
        </p:xfrm>
        <a:graphic>
          <a:graphicData uri="http://schemas.openxmlformats.org/presentationml/2006/ole">
            <mc:AlternateContent xmlns:mc="http://schemas.openxmlformats.org/markup-compatibility/2006">
              <mc:Choice xmlns:v="urn:schemas-microsoft-com:vml" Requires="v">
                <p:oleObj spid="_x0000_s12296" name="Equation" r:id="rId16" imgW="457200" imgH="177480" progId="Equation.DSMT4">
                  <p:embed/>
                </p:oleObj>
              </mc:Choice>
              <mc:Fallback>
                <p:oleObj name="Equation" r:id="rId16" imgW="457200" imgH="177480" progId="Equation.DSMT4">
                  <p:embed/>
                  <p:pic>
                    <p:nvPicPr>
                      <p:cNvPr id="13" name="Object 8"/>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4746625" y="2509838"/>
                        <a:ext cx="674688" cy="26511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cxnSp>
        <p:nvCxnSpPr>
          <p:cNvPr id="14" name="Straight Connector 13"/>
          <p:cNvCxnSpPr/>
          <p:nvPr/>
        </p:nvCxnSpPr>
        <p:spPr>
          <a:xfrm rot="16200000" flipH="1">
            <a:off x="5624513" y="2390777"/>
            <a:ext cx="936625" cy="565150"/>
          </a:xfrm>
          <a:prstGeom prst="line">
            <a:avLst/>
          </a:prstGeom>
          <a:ln w="30480">
            <a:solidFill>
              <a:srgbClr val="0070C0"/>
            </a:solidFill>
          </a:ln>
        </p:spPr>
        <p:style>
          <a:lnRef idx="1">
            <a:schemeClr val="accent1"/>
          </a:lnRef>
          <a:fillRef idx="0">
            <a:schemeClr val="accent1"/>
          </a:fillRef>
          <a:effectRef idx="0">
            <a:schemeClr val="accent1"/>
          </a:effectRef>
          <a:fontRef idx="minor">
            <a:schemeClr val="tx1"/>
          </a:fontRef>
        </p:style>
      </p:cxnSp>
      <p:graphicFrame>
        <p:nvGraphicFramePr>
          <p:cNvPr id="15" name="Object 9"/>
          <p:cNvGraphicFramePr>
            <a:graphicFrameLocks noChangeAspect="1"/>
          </p:cNvGraphicFramePr>
          <p:nvPr>
            <p:extLst>
              <p:ext uri="{D42A27DB-BD31-4B8C-83A1-F6EECF244321}">
                <p14:modId xmlns:p14="http://schemas.microsoft.com/office/powerpoint/2010/main" val="2294125245"/>
              </p:ext>
            </p:extLst>
          </p:nvPr>
        </p:nvGraphicFramePr>
        <p:xfrm>
          <a:off x="6156326" y="2511426"/>
          <a:ext cx="679450" cy="266700"/>
        </p:xfrm>
        <a:graphic>
          <a:graphicData uri="http://schemas.openxmlformats.org/presentationml/2006/ole">
            <mc:AlternateContent xmlns:mc="http://schemas.openxmlformats.org/markup-compatibility/2006">
              <mc:Choice xmlns:v="urn:schemas-microsoft-com:vml" Requires="v">
                <p:oleObj spid="_x0000_s12297" name="Equation" r:id="rId18" imgW="457200" imgH="177480" progId="Equation.DSMT4">
                  <p:embed/>
                </p:oleObj>
              </mc:Choice>
              <mc:Fallback>
                <p:oleObj name="Equation" r:id="rId18" imgW="457200" imgH="177480" progId="Equation.DSMT4">
                  <p:embed/>
                  <p:pic>
                    <p:nvPicPr>
                      <p:cNvPr id="15" name="Object 9"/>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6156326" y="2511426"/>
                        <a:ext cx="679450" cy="2667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cxnSp>
        <p:nvCxnSpPr>
          <p:cNvPr id="16" name="Straight Connector 15"/>
          <p:cNvCxnSpPr/>
          <p:nvPr/>
        </p:nvCxnSpPr>
        <p:spPr>
          <a:xfrm rot="5400000">
            <a:off x="6950076" y="2420937"/>
            <a:ext cx="1008062" cy="576263"/>
          </a:xfrm>
          <a:prstGeom prst="line">
            <a:avLst/>
          </a:prstGeom>
          <a:ln w="30480">
            <a:solidFill>
              <a:srgbClr val="0070C0"/>
            </a:solidFill>
          </a:ln>
        </p:spPr>
        <p:style>
          <a:lnRef idx="1">
            <a:schemeClr val="accent1"/>
          </a:lnRef>
          <a:fillRef idx="0">
            <a:schemeClr val="accent1"/>
          </a:fillRef>
          <a:effectRef idx="0">
            <a:schemeClr val="accent1"/>
          </a:effectRef>
          <a:fontRef idx="minor">
            <a:schemeClr val="tx1"/>
          </a:fontRef>
        </p:style>
      </p:cxnSp>
      <p:graphicFrame>
        <p:nvGraphicFramePr>
          <p:cNvPr id="17" name="Object 10"/>
          <p:cNvGraphicFramePr>
            <a:graphicFrameLocks noChangeAspect="1"/>
          </p:cNvGraphicFramePr>
          <p:nvPr/>
        </p:nvGraphicFramePr>
        <p:xfrm>
          <a:off x="6826250" y="3213100"/>
          <a:ext cx="601663" cy="720725"/>
        </p:xfrm>
        <a:graphic>
          <a:graphicData uri="http://schemas.openxmlformats.org/presentationml/2006/ole">
            <mc:AlternateContent xmlns:mc="http://schemas.openxmlformats.org/markup-compatibility/2006">
              <mc:Choice xmlns:v="urn:schemas-microsoft-com:vml" Requires="v">
                <p:oleObj spid="_x0000_s12298" name="Equation" r:id="rId20" imgW="279360" imgH="330120" progId="Equation.DSMT4">
                  <p:embed/>
                </p:oleObj>
              </mc:Choice>
              <mc:Fallback>
                <p:oleObj name="Equation" r:id="rId20" imgW="279360" imgH="330120" progId="Equation.DSMT4">
                  <p:embed/>
                  <p:pic>
                    <p:nvPicPr>
                      <p:cNvPr id="17" name="Object 10"/>
                      <p:cNvPicPr>
                        <a:picLocks noChangeAspect="1" noChangeArrowheads="1"/>
                      </p:cNvPicPr>
                      <p:nvPr/>
                    </p:nvPicPr>
                    <p:blipFill>
                      <a:blip r:embed="rId21">
                        <a:extLst>
                          <a:ext uri="{28A0092B-C50C-407E-A947-70E740481C1C}">
                            <a14:useLocalDpi xmlns:a14="http://schemas.microsoft.com/office/drawing/2010/main" val="0"/>
                          </a:ext>
                        </a:extLst>
                      </a:blip>
                      <a:srcRect/>
                      <a:stretch>
                        <a:fillRect/>
                      </a:stretch>
                    </p:blipFill>
                    <p:spPr bwMode="auto">
                      <a:xfrm>
                        <a:off x="6826250" y="3213100"/>
                        <a:ext cx="601663" cy="7207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8" name="Object 11"/>
          <p:cNvGraphicFramePr>
            <a:graphicFrameLocks noChangeAspect="1"/>
          </p:cNvGraphicFramePr>
          <p:nvPr/>
        </p:nvGraphicFramePr>
        <p:xfrm>
          <a:off x="8001000" y="3213100"/>
          <a:ext cx="603250" cy="720725"/>
        </p:xfrm>
        <a:graphic>
          <a:graphicData uri="http://schemas.openxmlformats.org/presentationml/2006/ole">
            <mc:AlternateContent xmlns:mc="http://schemas.openxmlformats.org/markup-compatibility/2006">
              <mc:Choice xmlns:v="urn:schemas-microsoft-com:vml" Requires="v">
                <p:oleObj spid="_x0000_s12299" name="Equation" r:id="rId22" imgW="279360" imgH="330120" progId="Equation.DSMT4">
                  <p:embed/>
                </p:oleObj>
              </mc:Choice>
              <mc:Fallback>
                <p:oleObj name="Equation" r:id="rId22" imgW="279360" imgH="330120" progId="Equation.DSMT4">
                  <p:embed/>
                  <p:pic>
                    <p:nvPicPr>
                      <p:cNvPr id="18" name="Object 11"/>
                      <p:cNvPicPr>
                        <a:picLocks noChangeAspect="1" noChangeArrowheads="1"/>
                      </p:cNvPicPr>
                      <p:nvPr/>
                    </p:nvPicPr>
                    <p:blipFill>
                      <a:blip r:embed="rId23">
                        <a:extLst>
                          <a:ext uri="{28A0092B-C50C-407E-A947-70E740481C1C}">
                            <a14:useLocalDpi xmlns:a14="http://schemas.microsoft.com/office/drawing/2010/main" val="0"/>
                          </a:ext>
                        </a:extLst>
                      </a:blip>
                      <a:srcRect/>
                      <a:stretch>
                        <a:fillRect/>
                      </a:stretch>
                    </p:blipFill>
                    <p:spPr bwMode="auto">
                      <a:xfrm>
                        <a:off x="8001000" y="3213100"/>
                        <a:ext cx="603250" cy="7207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9" name="Object 12"/>
          <p:cNvGraphicFramePr>
            <a:graphicFrameLocks noChangeAspect="1"/>
          </p:cNvGraphicFramePr>
          <p:nvPr>
            <p:extLst>
              <p:ext uri="{D42A27DB-BD31-4B8C-83A1-F6EECF244321}">
                <p14:modId xmlns:p14="http://schemas.microsoft.com/office/powerpoint/2010/main" val="3059789817"/>
              </p:ext>
            </p:extLst>
          </p:nvPr>
        </p:nvGraphicFramePr>
        <p:xfrm>
          <a:off x="6954838" y="2517775"/>
          <a:ext cx="581025" cy="263525"/>
        </p:xfrm>
        <a:graphic>
          <a:graphicData uri="http://schemas.openxmlformats.org/presentationml/2006/ole">
            <mc:AlternateContent xmlns:mc="http://schemas.openxmlformats.org/markup-compatibility/2006">
              <mc:Choice xmlns:v="urn:schemas-microsoft-com:vml" Requires="v">
                <p:oleObj spid="_x0000_s12300" name="Equation" r:id="rId24" imgW="393480" imgH="177480" progId="Equation.DSMT4">
                  <p:embed/>
                </p:oleObj>
              </mc:Choice>
              <mc:Fallback>
                <p:oleObj name="Equation" r:id="rId24" imgW="393480" imgH="177480" progId="Equation.DSMT4">
                  <p:embed/>
                  <p:pic>
                    <p:nvPicPr>
                      <p:cNvPr id="19" name="Object 12"/>
                      <p:cNvPicPr>
                        <a:picLocks noChangeAspect="1" noChangeArrowheads="1"/>
                      </p:cNvPicPr>
                      <p:nvPr/>
                    </p:nvPicPr>
                    <p:blipFill>
                      <a:blip r:embed="rId25"/>
                      <a:srcRect/>
                      <a:stretch>
                        <a:fillRect/>
                      </a:stretch>
                    </p:blipFill>
                    <p:spPr bwMode="auto">
                      <a:xfrm>
                        <a:off x="6954838" y="2517775"/>
                        <a:ext cx="581025" cy="2635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cxnSp>
        <p:nvCxnSpPr>
          <p:cNvPr id="20" name="Straight Connector 19"/>
          <p:cNvCxnSpPr/>
          <p:nvPr/>
        </p:nvCxnSpPr>
        <p:spPr>
          <a:xfrm rot="16200000" flipH="1">
            <a:off x="7490619" y="2456657"/>
            <a:ext cx="1079500" cy="576262"/>
          </a:xfrm>
          <a:prstGeom prst="line">
            <a:avLst/>
          </a:prstGeom>
          <a:ln w="30480">
            <a:solidFill>
              <a:srgbClr val="0070C0"/>
            </a:solidFill>
          </a:ln>
        </p:spPr>
        <p:style>
          <a:lnRef idx="1">
            <a:schemeClr val="accent1"/>
          </a:lnRef>
          <a:fillRef idx="0">
            <a:schemeClr val="accent1"/>
          </a:fillRef>
          <a:effectRef idx="0">
            <a:schemeClr val="accent1"/>
          </a:effectRef>
          <a:fontRef idx="minor">
            <a:schemeClr val="tx1"/>
          </a:fontRef>
        </p:style>
      </p:cxnSp>
      <p:graphicFrame>
        <p:nvGraphicFramePr>
          <p:cNvPr id="21" name="Object 13"/>
          <p:cNvGraphicFramePr>
            <a:graphicFrameLocks noChangeAspect="1"/>
          </p:cNvGraphicFramePr>
          <p:nvPr/>
        </p:nvGraphicFramePr>
        <p:xfrm>
          <a:off x="8091488" y="2509838"/>
          <a:ext cx="584200" cy="265112"/>
        </p:xfrm>
        <a:graphic>
          <a:graphicData uri="http://schemas.openxmlformats.org/presentationml/2006/ole">
            <mc:AlternateContent xmlns:mc="http://schemas.openxmlformats.org/markup-compatibility/2006">
              <mc:Choice xmlns:v="urn:schemas-microsoft-com:vml" Requires="v">
                <p:oleObj spid="_x0000_s12301" name="Equation" r:id="rId26" imgW="393480" imgH="177480" progId="Equation.DSMT4">
                  <p:embed/>
                </p:oleObj>
              </mc:Choice>
              <mc:Fallback>
                <p:oleObj name="Equation" r:id="rId26" imgW="393480" imgH="177480" progId="Equation.DSMT4">
                  <p:embed/>
                  <p:pic>
                    <p:nvPicPr>
                      <p:cNvPr id="21" name="Object 13"/>
                      <p:cNvPicPr>
                        <a:picLocks noChangeAspect="1" noChangeArrowheads="1"/>
                      </p:cNvPicPr>
                      <p:nvPr/>
                    </p:nvPicPr>
                    <p:blipFill>
                      <a:blip r:embed="rId27">
                        <a:extLst>
                          <a:ext uri="{28A0092B-C50C-407E-A947-70E740481C1C}">
                            <a14:useLocalDpi xmlns:a14="http://schemas.microsoft.com/office/drawing/2010/main" val="0"/>
                          </a:ext>
                        </a:extLst>
                      </a:blip>
                      <a:srcRect/>
                      <a:stretch>
                        <a:fillRect/>
                      </a:stretch>
                    </p:blipFill>
                    <p:spPr bwMode="auto">
                      <a:xfrm>
                        <a:off x="8091488" y="2509838"/>
                        <a:ext cx="584200" cy="26511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41" name="Oval 40"/>
          <p:cNvSpPr/>
          <p:nvPr/>
        </p:nvSpPr>
        <p:spPr>
          <a:xfrm>
            <a:off x="4859338" y="3933825"/>
            <a:ext cx="541337" cy="539750"/>
          </a:xfrm>
          <a:prstGeom prst="ellipse">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CA" sz="3100" b="1" dirty="0">
                <a:solidFill>
                  <a:srgbClr val="FF0000"/>
                </a:solidFill>
              </a:rPr>
              <a:t>1</a:t>
            </a:r>
          </a:p>
        </p:txBody>
      </p:sp>
      <p:sp>
        <p:nvSpPr>
          <p:cNvPr id="42" name="Oval 41"/>
          <p:cNvSpPr/>
          <p:nvPr/>
        </p:nvSpPr>
        <p:spPr>
          <a:xfrm>
            <a:off x="6011863" y="3933825"/>
            <a:ext cx="539750" cy="539750"/>
          </a:xfrm>
          <a:prstGeom prst="ellipse">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CA" sz="3100" b="1" dirty="0">
                <a:solidFill>
                  <a:srgbClr val="FF0000"/>
                </a:solidFill>
              </a:rPr>
              <a:t>2</a:t>
            </a:r>
          </a:p>
        </p:txBody>
      </p:sp>
      <p:sp>
        <p:nvSpPr>
          <p:cNvPr id="43" name="Oval 42"/>
          <p:cNvSpPr/>
          <p:nvPr/>
        </p:nvSpPr>
        <p:spPr>
          <a:xfrm>
            <a:off x="6875463" y="3933825"/>
            <a:ext cx="541337" cy="539750"/>
          </a:xfrm>
          <a:prstGeom prst="ellipse">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CA" sz="3100" b="1" dirty="0">
                <a:solidFill>
                  <a:srgbClr val="FF0000"/>
                </a:solidFill>
              </a:rPr>
              <a:t>3</a:t>
            </a:r>
          </a:p>
        </p:txBody>
      </p:sp>
      <p:sp>
        <p:nvSpPr>
          <p:cNvPr id="44" name="Oval 43"/>
          <p:cNvSpPr/>
          <p:nvPr/>
        </p:nvSpPr>
        <p:spPr>
          <a:xfrm>
            <a:off x="8027988" y="3933825"/>
            <a:ext cx="539750" cy="539750"/>
          </a:xfrm>
          <a:prstGeom prst="ellipse">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CA" sz="3100" b="1" dirty="0">
                <a:solidFill>
                  <a:srgbClr val="FF0000"/>
                </a:solidFill>
              </a:rPr>
              <a:t>4</a:t>
            </a:r>
          </a:p>
        </p:txBody>
      </p:sp>
      <p:sp>
        <p:nvSpPr>
          <p:cNvPr id="45" name="Rectangle 44"/>
          <p:cNvSpPr/>
          <p:nvPr/>
        </p:nvSpPr>
        <p:spPr>
          <a:xfrm>
            <a:off x="179388" y="260350"/>
            <a:ext cx="4572000" cy="1062038"/>
          </a:xfrm>
          <a:prstGeom prst="rect">
            <a:avLst/>
          </a:prstGeom>
        </p:spPr>
        <p:txBody>
          <a:bodyPr>
            <a:spAutoFit/>
          </a:bodyPr>
          <a:lstStyle/>
          <a:p>
            <a:pPr marL="342900" indent="-342900">
              <a:defRPr/>
            </a:pPr>
            <a:r>
              <a:rPr lang="en-CA" sz="2100" dirty="0">
                <a:latin typeface="+mj-lt"/>
              </a:rPr>
              <a:t>A) Given that the test shows</a:t>
            </a:r>
          </a:p>
          <a:p>
            <a:pPr marL="342900" indent="-342900">
              <a:defRPr/>
            </a:pPr>
            <a:r>
              <a:rPr lang="en-CA" sz="2100" dirty="0">
                <a:latin typeface="+mj-lt"/>
              </a:rPr>
              <a:t>positive, what is the probability</a:t>
            </a:r>
          </a:p>
          <a:p>
            <a:pPr marL="342900" indent="-342900">
              <a:defRPr/>
            </a:pPr>
            <a:r>
              <a:rPr lang="en-CA" sz="2100" dirty="0">
                <a:latin typeface="+mj-lt"/>
              </a:rPr>
              <a:t>that they have HIV</a:t>
            </a:r>
          </a:p>
        </p:txBody>
      </p:sp>
      <p:graphicFrame>
        <p:nvGraphicFramePr>
          <p:cNvPr id="46" name="Object 14"/>
          <p:cNvGraphicFramePr>
            <a:graphicFrameLocks noChangeAspect="1"/>
          </p:cNvGraphicFramePr>
          <p:nvPr/>
        </p:nvGraphicFramePr>
        <p:xfrm>
          <a:off x="179388" y="1685925"/>
          <a:ext cx="2001837" cy="590550"/>
        </p:xfrm>
        <a:graphic>
          <a:graphicData uri="http://schemas.openxmlformats.org/presentationml/2006/ole">
            <mc:AlternateContent xmlns:mc="http://schemas.openxmlformats.org/markup-compatibility/2006">
              <mc:Choice xmlns:v="urn:schemas-microsoft-com:vml" Requires="v">
                <p:oleObj spid="_x0000_s12302" name="Equation" r:id="rId28" imgW="965160" imgH="279360" progId="Equation.DSMT4">
                  <p:embed/>
                </p:oleObj>
              </mc:Choice>
              <mc:Fallback>
                <p:oleObj name="Equation" r:id="rId28" imgW="965160" imgH="279360" progId="Equation.DSMT4">
                  <p:embed/>
                  <p:pic>
                    <p:nvPicPr>
                      <p:cNvPr id="46" name="Object 14"/>
                      <p:cNvPicPr>
                        <a:picLocks noChangeAspect="1" noChangeArrowheads="1"/>
                      </p:cNvPicPr>
                      <p:nvPr/>
                    </p:nvPicPr>
                    <p:blipFill>
                      <a:blip r:embed="rId29">
                        <a:extLst>
                          <a:ext uri="{28A0092B-C50C-407E-A947-70E740481C1C}">
                            <a14:useLocalDpi xmlns:a14="http://schemas.microsoft.com/office/drawing/2010/main" val="0"/>
                          </a:ext>
                        </a:extLst>
                      </a:blip>
                      <a:srcRect/>
                      <a:stretch>
                        <a:fillRect/>
                      </a:stretch>
                    </p:blipFill>
                    <p:spPr bwMode="auto">
                      <a:xfrm>
                        <a:off x="179388" y="1685925"/>
                        <a:ext cx="2001837" cy="5905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47" name="Object 15"/>
          <p:cNvGraphicFramePr>
            <a:graphicFrameLocks noChangeAspect="1"/>
          </p:cNvGraphicFramePr>
          <p:nvPr/>
        </p:nvGraphicFramePr>
        <p:xfrm>
          <a:off x="2268538" y="1557338"/>
          <a:ext cx="1685925" cy="831850"/>
        </p:xfrm>
        <a:graphic>
          <a:graphicData uri="http://schemas.openxmlformats.org/presentationml/2006/ole">
            <mc:AlternateContent xmlns:mc="http://schemas.openxmlformats.org/markup-compatibility/2006">
              <mc:Choice xmlns:v="urn:schemas-microsoft-com:vml" Requires="v">
                <p:oleObj spid="_x0000_s12303" name="Equation" r:id="rId30" imgW="812520" imgH="393480" progId="Equation.DSMT4">
                  <p:embed/>
                </p:oleObj>
              </mc:Choice>
              <mc:Fallback>
                <p:oleObj name="Equation" r:id="rId30" imgW="812520" imgH="393480" progId="Equation.DSMT4">
                  <p:embed/>
                  <p:pic>
                    <p:nvPicPr>
                      <p:cNvPr id="47" name="Object 15"/>
                      <p:cNvPicPr>
                        <a:picLocks noChangeAspect="1" noChangeArrowheads="1"/>
                      </p:cNvPicPr>
                      <p:nvPr/>
                    </p:nvPicPr>
                    <p:blipFill>
                      <a:blip r:embed="rId31">
                        <a:extLst>
                          <a:ext uri="{28A0092B-C50C-407E-A947-70E740481C1C}">
                            <a14:useLocalDpi xmlns:a14="http://schemas.microsoft.com/office/drawing/2010/main" val="0"/>
                          </a:ext>
                        </a:extLst>
                      </a:blip>
                      <a:srcRect/>
                      <a:stretch>
                        <a:fillRect/>
                      </a:stretch>
                    </p:blipFill>
                    <p:spPr bwMode="auto">
                      <a:xfrm>
                        <a:off x="2268538" y="1557338"/>
                        <a:ext cx="1685925" cy="8318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48" name="Oval 47"/>
          <p:cNvSpPr/>
          <p:nvPr/>
        </p:nvSpPr>
        <p:spPr>
          <a:xfrm>
            <a:off x="2555875" y="1989138"/>
            <a:ext cx="539750" cy="539750"/>
          </a:xfrm>
          <a:prstGeom prst="ellipse">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CA" sz="3100" b="1" dirty="0">
                <a:solidFill>
                  <a:srgbClr val="FF0000"/>
                </a:solidFill>
              </a:rPr>
              <a:t>1</a:t>
            </a:r>
          </a:p>
        </p:txBody>
      </p:sp>
      <p:sp>
        <p:nvSpPr>
          <p:cNvPr id="49" name="Oval 48"/>
          <p:cNvSpPr/>
          <p:nvPr/>
        </p:nvSpPr>
        <p:spPr>
          <a:xfrm>
            <a:off x="3384550" y="1989138"/>
            <a:ext cx="539750" cy="539750"/>
          </a:xfrm>
          <a:prstGeom prst="ellipse">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CA" sz="3100" b="1" dirty="0">
                <a:solidFill>
                  <a:srgbClr val="FF0000"/>
                </a:solidFill>
              </a:rPr>
              <a:t>3</a:t>
            </a:r>
          </a:p>
        </p:txBody>
      </p:sp>
      <p:sp>
        <p:nvSpPr>
          <p:cNvPr id="50" name="Oval 49"/>
          <p:cNvSpPr/>
          <p:nvPr/>
        </p:nvSpPr>
        <p:spPr>
          <a:xfrm>
            <a:off x="2987675" y="1412875"/>
            <a:ext cx="539750" cy="539750"/>
          </a:xfrm>
          <a:prstGeom prst="ellipse">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CA" sz="3100" b="1" dirty="0">
                <a:solidFill>
                  <a:srgbClr val="FF0000"/>
                </a:solidFill>
              </a:rPr>
              <a:t>1</a:t>
            </a:r>
          </a:p>
        </p:txBody>
      </p:sp>
      <p:graphicFrame>
        <p:nvGraphicFramePr>
          <p:cNvPr id="51" name="Object 16"/>
          <p:cNvGraphicFramePr>
            <a:graphicFrameLocks noChangeAspect="1"/>
          </p:cNvGraphicFramePr>
          <p:nvPr/>
        </p:nvGraphicFramePr>
        <p:xfrm>
          <a:off x="179388" y="2635250"/>
          <a:ext cx="3671887" cy="801688"/>
        </p:xfrm>
        <a:graphic>
          <a:graphicData uri="http://schemas.openxmlformats.org/presentationml/2006/ole">
            <mc:AlternateContent xmlns:mc="http://schemas.openxmlformats.org/markup-compatibility/2006">
              <mc:Choice xmlns:v="urn:schemas-microsoft-com:vml" Requires="v">
                <p:oleObj spid="_x0000_s12304" name="Equation" r:id="rId32" imgW="2070000" imgH="444240" progId="Equation.DSMT4">
                  <p:embed/>
                </p:oleObj>
              </mc:Choice>
              <mc:Fallback>
                <p:oleObj name="Equation" r:id="rId32" imgW="2070000" imgH="444240" progId="Equation.DSMT4">
                  <p:embed/>
                  <p:pic>
                    <p:nvPicPr>
                      <p:cNvPr id="51" name="Object 16"/>
                      <p:cNvPicPr>
                        <a:picLocks noChangeAspect="1" noChangeArrowheads="1"/>
                      </p:cNvPicPr>
                      <p:nvPr/>
                    </p:nvPicPr>
                    <p:blipFill>
                      <a:blip r:embed="rId33">
                        <a:extLst>
                          <a:ext uri="{28A0092B-C50C-407E-A947-70E740481C1C}">
                            <a14:useLocalDpi xmlns:a14="http://schemas.microsoft.com/office/drawing/2010/main" val="0"/>
                          </a:ext>
                        </a:extLst>
                      </a:blip>
                      <a:srcRect/>
                      <a:stretch>
                        <a:fillRect/>
                      </a:stretch>
                    </p:blipFill>
                    <p:spPr bwMode="auto">
                      <a:xfrm>
                        <a:off x="179388" y="2635250"/>
                        <a:ext cx="3671887" cy="80168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52" name="Object 17"/>
          <p:cNvGraphicFramePr>
            <a:graphicFrameLocks noChangeAspect="1"/>
          </p:cNvGraphicFramePr>
          <p:nvPr/>
        </p:nvGraphicFramePr>
        <p:xfrm>
          <a:off x="1403350" y="2636838"/>
          <a:ext cx="1800225" cy="488950"/>
        </p:xfrm>
        <a:graphic>
          <a:graphicData uri="http://schemas.openxmlformats.org/presentationml/2006/ole">
            <mc:AlternateContent xmlns:mc="http://schemas.openxmlformats.org/markup-compatibility/2006">
              <mc:Choice xmlns:v="urn:schemas-microsoft-com:vml" Requires="v">
                <p:oleObj spid="_x0000_s12305" name="Equation" r:id="rId34" imgW="952200" imgH="253800" progId="Equation.DSMT4">
                  <p:embed/>
                </p:oleObj>
              </mc:Choice>
              <mc:Fallback>
                <p:oleObj name="Equation" r:id="rId34" imgW="952200" imgH="253800" progId="Equation.DSMT4">
                  <p:embed/>
                  <p:pic>
                    <p:nvPicPr>
                      <p:cNvPr id="52" name="Object 17"/>
                      <p:cNvPicPr>
                        <a:picLocks noChangeAspect="1" noChangeArrowheads="1"/>
                      </p:cNvPicPr>
                      <p:nvPr/>
                    </p:nvPicPr>
                    <p:blipFill>
                      <a:blip r:embed="rId35">
                        <a:extLst>
                          <a:ext uri="{28A0092B-C50C-407E-A947-70E740481C1C}">
                            <a14:useLocalDpi xmlns:a14="http://schemas.microsoft.com/office/drawing/2010/main" val="0"/>
                          </a:ext>
                        </a:extLst>
                      </a:blip>
                      <a:srcRect/>
                      <a:stretch>
                        <a:fillRect/>
                      </a:stretch>
                    </p:blipFill>
                    <p:spPr bwMode="auto">
                      <a:xfrm>
                        <a:off x="1403350" y="2636838"/>
                        <a:ext cx="1800225" cy="4889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53" name="Object 18"/>
          <p:cNvGraphicFramePr>
            <a:graphicFrameLocks noChangeAspect="1"/>
          </p:cNvGraphicFramePr>
          <p:nvPr/>
        </p:nvGraphicFramePr>
        <p:xfrm>
          <a:off x="777875" y="3500438"/>
          <a:ext cx="1579563" cy="831850"/>
        </p:xfrm>
        <a:graphic>
          <a:graphicData uri="http://schemas.openxmlformats.org/presentationml/2006/ole">
            <mc:AlternateContent xmlns:mc="http://schemas.openxmlformats.org/markup-compatibility/2006">
              <mc:Choice xmlns:v="urn:schemas-microsoft-com:vml" Requires="v">
                <p:oleObj spid="_x0000_s12306" name="Equation" r:id="rId36" imgW="761760" imgH="393480" progId="Equation.DSMT4">
                  <p:embed/>
                </p:oleObj>
              </mc:Choice>
              <mc:Fallback>
                <p:oleObj name="Equation" r:id="rId36" imgW="761760" imgH="393480" progId="Equation.DSMT4">
                  <p:embed/>
                  <p:pic>
                    <p:nvPicPr>
                      <p:cNvPr id="53" name="Object 18"/>
                      <p:cNvPicPr>
                        <a:picLocks noChangeAspect="1" noChangeArrowheads="1"/>
                      </p:cNvPicPr>
                      <p:nvPr/>
                    </p:nvPicPr>
                    <p:blipFill>
                      <a:blip r:embed="rId37">
                        <a:extLst>
                          <a:ext uri="{28A0092B-C50C-407E-A947-70E740481C1C}">
                            <a14:useLocalDpi xmlns:a14="http://schemas.microsoft.com/office/drawing/2010/main" val="0"/>
                          </a:ext>
                        </a:extLst>
                      </a:blip>
                      <a:srcRect/>
                      <a:stretch>
                        <a:fillRect/>
                      </a:stretch>
                    </p:blipFill>
                    <p:spPr bwMode="auto">
                      <a:xfrm>
                        <a:off x="777875" y="3500438"/>
                        <a:ext cx="1579563" cy="8318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54" name="Object 19"/>
          <p:cNvGraphicFramePr>
            <a:graphicFrameLocks noChangeAspect="1"/>
          </p:cNvGraphicFramePr>
          <p:nvPr/>
        </p:nvGraphicFramePr>
        <p:xfrm>
          <a:off x="2435225" y="3663950"/>
          <a:ext cx="1489075" cy="531813"/>
        </p:xfrm>
        <a:graphic>
          <a:graphicData uri="http://schemas.openxmlformats.org/presentationml/2006/ole">
            <mc:AlternateContent xmlns:mc="http://schemas.openxmlformats.org/markup-compatibility/2006">
              <mc:Choice xmlns:v="urn:schemas-microsoft-com:vml" Requires="v">
                <p:oleObj spid="_x0000_s12307" name="Equation" r:id="rId38" imgW="507960" imgH="177480" progId="Equation.DSMT4">
                  <p:embed/>
                </p:oleObj>
              </mc:Choice>
              <mc:Fallback>
                <p:oleObj name="Equation" r:id="rId38" imgW="507960" imgH="177480" progId="Equation.DSMT4">
                  <p:embed/>
                  <p:pic>
                    <p:nvPicPr>
                      <p:cNvPr id="54" name="Object 19"/>
                      <p:cNvPicPr>
                        <a:picLocks noChangeAspect="1" noChangeArrowheads="1"/>
                      </p:cNvPicPr>
                      <p:nvPr/>
                    </p:nvPicPr>
                    <p:blipFill>
                      <a:blip r:embed="rId39">
                        <a:extLst>
                          <a:ext uri="{28A0092B-C50C-407E-A947-70E740481C1C}">
                            <a14:useLocalDpi xmlns:a14="http://schemas.microsoft.com/office/drawing/2010/main" val="0"/>
                          </a:ext>
                        </a:extLst>
                      </a:blip>
                      <a:srcRect/>
                      <a:stretch>
                        <a:fillRect/>
                      </a:stretch>
                    </p:blipFill>
                    <p:spPr bwMode="auto">
                      <a:xfrm>
                        <a:off x="2435225" y="3663950"/>
                        <a:ext cx="1489075" cy="53181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55" name="Rectangle 54"/>
          <p:cNvSpPr/>
          <p:nvPr/>
        </p:nvSpPr>
        <p:spPr>
          <a:xfrm>
            <a:off x="144463" y="4437063"/>
            <a:ext cx="4572000" cy="1062037"/>
          </a:xfrm>
          <a:prstGeom prst="rect">
            <a:avLst/>
          </a:prstGeom>
        </p:spPr>
        <p:txBody>
          <a:bodyPr>
            <a:spAutoFit/>
          </a:bodyPr>
          <a:lstStyle/>
          <a:p>
            <a:pPr marL="342900" indent="-342900">
              <a:defRPr/>
            </a:pPr>
            <a:r>
              <a:rPr lang="en-CA" sz="2100" dirty="0">
                <a:latin typeface="+mj-lt"/>
              </a:rPr>
              <a:t>B) Given that the test shows</a:t>
            </a:r>
          </a:p>
          <a:p>
            <a:pPr marL="342900" indent="-342900">
              <a:defRPr/>
            </a:pPr>
            <a:r>
              <a:rPr lang="en-CA" sz="2100" dirty="0">
                <a:latin typeface="+mj-lt"/>
              </a:rPr>
              <a:t>positive, what is the probability</a:t>
            </a:r>
          </a:p>
          <a:p>
            <a:pPr marL="342900" indent="-342900">
              <a:defRPr/>
            </a:pPr>
            <a:r>
              <a:rPr lang="en-CA" sz="2100" dirty="0">
                <a:latin typeface="+mj-lt"/>
              </a:rPr>
              <a:t>that they don’t have HIV</a:t>
            </a:r>
          </a:p>
        </p:txBody>
      </p:sp>
      <p:graphicFrame>
        <p:nvGraphicFramePr>
          <p:cNvPr id="56" name="Object 20"/>
          <p:cNvGraphicFramePr>
            <a:graphicFrameLocks noChangeAspect="1"/>
          </p:cNvGraphicFramePr>
          <p:nvPr/>
        </p:nvGraphicFramePr>
        <p:xfrm>
          <a:off x="179388" y="5805488"/>
          <a:ext cx="2160587" cy="590550"/>
        </p:xfrm>
        <a:graphic>
          <a:graphicData uri="http://schemas.openxmlformats.org/presentationml/2006/ole">
            <mc:AlternateContent xmlns:mc="http://schemas.openxmlformats.org/markup-compatibility/2006">
              <mc:Choice xmlns:v="urn:schemas-microsoft-com:vml" Requires="v">
                <p:oleObj spid="_x0000_s12308" name="Equation" r:id="rId40" imgW="1041120" imgH="279360" progId="Equation.DSMT4">
                  <p:embed/>
                </p:oleObj>
              </mc:Choice>
              <mc:Fallback>
                <p:oleObj name="Equation" r:id="rId40" imgW="1041120" imgH="279360" progId="Equation.DSMT4">
                  <p:embed/>
                  <p:pic>
                    <p:nvPicPr>
                      <p:cNvPr id="56" name="Object 20"/>
                      <p:cNvPicPr>
                        <a:picLocks noChangeAspect="1" noChangeArrowheads="1"/>
                      </p:cNvPicPr>
                      <p:nvPr/>
                    </p:nvPicPr>
                    <p:blipFill>
                      <a:blip r:embed="rId41">
                        <a:extLst>
                          <a:ext uri="{28A0092B-C50C-407E-A947-70E740481C1C}">
                            <a14:useLocalDpi xmlns:a14="http://schemas.microsoft.com/office/drawing/2010/main" val="0"/>
                          </a:ext>
                        </a:extLst>
                      </a:blip>
                      <a:srcRect/>
                      <a:stretch>
                        <a:fillRect/>
                      </a:stretch>
                    </p:blipFill>
                    <p:spPr bwMode="auto">
                      <a:xfrm>
                        <a:off x="179388" y="5805488"/>
                        <a:ext cx="2160587" cy="5905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57" name="Object 21"/>
          <p:cNvGraphicFramePr>
            <a:graphicFrameLocks noChangeAspect="1"/>
          </p:cNvGraphicFramePr>
          <p:nvPr/>
        </p:nvGraphicFramePr>
        <p:xfrm>
          <a:off x="2339975" y="5624513"/>
          <a:ext cx="1685925" cy="831850"/>
        </p:xfrm>
        <a:graphic>
          <a:graphicData uri="http://schemas.openxmlformats.org/presentationml/2006/ole">
            <mc:AlternateContent xmlns:mc="http://schemas.openxmlformats.org/markup-compatibility/2006">
              <mc:Choice xmlns:v="urn:schemas-microsoft-com:vml" Requires="v">
                <p:oleObj spid="_x0000_s12309" name="Equation" r:id="rId42" imgW="812520" imgH="393480" progId="Equation.DSMT4">
                  <p:embed/>
                </p:oleObj>
              </mc:Choice>
              <mc:Fallback>
                <p:oleObj name="Equation" r:id="rId42" imgW="812520" imgH="393480" progId="Equation.DSMT4">
                  <p:embed/>
                  <p:pic>
                    <p:nvPicPr>
                      <p:cNvPr id="57" name="Object 21"/>
                      <p:cNvPicPr>
                        <a:picLocks noChangeAspect="1" noChangeArrowheads="1"/>
                      </p:cNvPicPr>
                      <p:nvPr/>
                    </p:nvPicPr>
                    <p:blipFill>
                      <a:blip r:embed="rId31">
                        <a:extLst>
                          <a:ext uri="{28A0092B-C50C-407E-A947-70E740481C1C}">
                            <a14:useLocalDpi xmlns:a14="http://schemas.microsoft.com/office/drawing/2010/main" val="0"/>
                          </a:ext>
                        </a:extLst>
                      </a:blip>
                      <a:srcRect/>
                      <a:stretch>
                        <a:fillRect/>
                      </a:stretch>
                    </p:blipFill>
                    <p:spPr bwMode="auto">
                      <a:xfrm>
                        <a:off x="2339975" y="5624513"/>
                        <a:ext cx="1685925" cy="8318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58" name="Oval 57"/>
          <p:cNvSpPr/>
          <p:nvPr/>
        </p:nvSpPr>
        <p:spPr>
          <a:xfrm>
            <a:off x="2627313" y="6057900"/>
            <a:ext cx="539750" cy="539750"/>
          </a:xfrm>
          <a:prstGeom prst="ellipse">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CA" sz="3100" b="1" dirty="0">
                <a:solidFill>
                  <a:srgbClr val="FF0000"/>
                </a:solidFill>
              </a:rPr>
              <a:t>1</a:t>
            </a:r>
          </a:p>
        </p:txBody>
      </p:sp>
      <p:sp>
        <p:nvSpPr>
          <p:cNvPr id="59" name="Oval 58"/>
          <p:cNvSpPr/>
          <p:nvPr/>
        </p:nvSpPr>
        <p:spPr>
          <a:xfrm>
            <a:off x="3455988" y="6057900"/>
            <a:ext cx="539750" cy="539750"/>
          </a:xfrm>
          <a:prstGeom prst="ellipse">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CA" sz="3100" b="1" dirty="0">
                <a:solidFill>
                  <a:srgbClr val="FF0000"/>
                </a:solidFill>
              </a:rPr>
              <a:t>3</a:t>
            </a:r>
          </a:p>
        </p:txBody>
      </p:sp>
      <p:sp>
        <p:nvSpPr>
          <p:cNvPr id="60" name="Oval 59"/>
          <p:cNvSpPr/>
          <p:nvPr/>
        </p:nvSpPr>
        <p:spPr>
          <a:xfrm>
            <a:off x="3059113" y="5481638"/>
            <a:ext cx="541337" cy="539750"/>
          </a:xfrm>
          <a:prstGeom prst="ellipse">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CA" sz="3100" b="1" dirty="0">
                <a:solidFill>
                  <a:srgbClr val="FF0000"/>
                </a:solidFill>
              </a:rPr>
              <a:t>3</a:t>
            </a:r>
          </a:p>
        </p:txBody>
      </p:sp>
      <p:graphicFrame>
        <p:nvGraphicFramePr>
          <p:cNvPr id="61" name="Object 22"/>
          <p:cNvGraphicFramePr>
            <a:graphicFrameLocks noChangeAspect="1"/>
          </p:cNvGraphicFramePr>
          <p:nvPr/>
        </p:nvGraphicFramePr>
        <p:xfrm>
          <a:off x="4140200" y="5659438"/>
          <a:ext cx="3671888" cy="801687"/>
        </p:xfrm>
        <a:graphic>
          <a:graphicData uri="http://schemas.openxmlformats.org/presentationml/2006/ole">
            <mc:AlternateContent xmlns:mc="http://schemas.openxmlformats.org/markup-compatibility/2006">
              <mc:Choice xmlns:v="urn:schemas-microsoft-com:vml" Requires="v">
                <p:oleObj spid="_x0000_s12310" name="Equation" r:id="rId43" imgW="2070000" imgH="444240" progId="Equation.DSMT4">
                  <p:embed/>
                </p:oleObj>
              </mc:Choice>
              <mc:Fallback>
                <p:oleObj name="Equation" r:id="rId43" imgW="2070000" imgH="444240" progId="Equation.DSMT4">
                  <p:embed/>
                  <p:pic>
                    <p:nvPicPr>
                      <p:cNvPr id="61" name="Object 22"/>
                      <p:cNvPicPr>
                        <a:picLocks noChangeAspect="1" noChangeArrowheads="1"/>
                      </p:cNvPicPr>
                      <p:nvPr/>
                    </p:nvPicPr>
                    <p:blipFill>
                      <a:blip r:embed="rId33">
                        <a:extLst>
                          <a:ext uri="{28A0092B-C50C-407E-A947-70E740481C1C}">
                            <a14:useLocalDpi xmlns:a14="http://schemas.microsoft.com/office/drawing/2010/main" val="0"/>
                          </a:ext>
                        </a:extLst>
                      </a:blip>
                      <a:srcRect/>
                      <a:stretch>
                        <a:fillRect/>
                      </a:stretch>
                    </p:blipFill>
                    <p:spPr bwMode="auto">
                      <a:xfrm>
                        <a:off x="4140200" y="5659438"/>
                        <a:ext cx="3671888" cy="80168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62" name="Object 23"/>
          <p:cNvGraphicFramePr>
            <a:graphicFrameLocks noChangeAspect="1"/>
          </p:cNvGraphicFramePr>
          <p:nvPr/>
        </p:nvGraphicFramePr>
        <p:xfrm>
          <a:off x="5413375" y="5661025"/>
          <a:ext cx="1679575" cy="488950"/>
        </p:xfrm>
        <a:graphic>
          <a:graphicData uri="http://schemas.openxmlformats.org/presentationml/2006/ole">
            <mc:AlternateContent xmlns:mc="http://schemas.openxmlformats.org/markup-compatibility/2006">
              <mc:Choice xmlns:v="urn:schemas-microsoft-com:vml" Requires="v">
                <p:oleObj spid="_x0000_s12311" name="Equation" r:id="rId44" imgW="888840" imgH="253800" progId="Equation.DSMT4">
                  <p:embed/>
                </p:oleObj>
              </mc:Choice>
              <mc:Fallback>
                <p:oleObj name="Equation" r:id="rId44" imgW="888840" imgH="253800" progId="Equation.DSMT4">
                  <p:embed/>
                  <p:pic>
                    <p:nvPicPr>
                      <p:cNvPr id="62" name="Object 23"/>
                      <p:cNvPicPr>
                        <a:picLocks noChangeAspect="1" noChangeArrowheads="1"/>
                      </p:cNvPicPr>
                      <p:nvPr/>
                    </p:nvPicPr>
                    <p:blipFill>
                      <a:blip r:embed="rId45">
                        <a:extLst>
                          <a:ext uri="{28A0092B-C50C-407E-A947-70E740481C1C}">
                            <a14:useLocalDpi xmlns:a14="http://schemas.microsoft.com/office/drawing/2010/main" val="0"/>
                          </a:ext>
                        </a:extLst>
                      </a:blip>
                      <a:srcRect/>
                      <a:stretch>
                        <a:fillRect/>
                      </a:stretch>
                    </p:blipFill>
                    <p:spPr bwMode="auto">
                      <a:xfrm>
                        <a:off x="5413375" y="5661025"/>
                        <a:ext cx="1679575" cy="4889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63" name="Object 24"/>
          <p:cNvGraphicFramePr>
            <a:graphicFrameLocks noChangeAspect="1"/>
          </p:cNvGraphicFramePr>
          <p:nvPr/>
        </p:nvGraphicFramePr>
        <p:xfrm>
          <a:off x="4140200" y="5589588"/>
          <a:ext cx="1579563" cy="831850"/>
        </p:xfrm>
        <a:graphic>
          <a:graphicData uri="http://schemas.openxmlformats.org/presentationml/2006/ole">
            <mc:AlternateContent xmlns:mc="http://schemas.openxmlformats.org/markup-compatibility/2006">
              <mc:Choice xmlns:v="urn:schemas-microsoft-com:vml" Requires="v">
                <p:oleObj spid="_x0000_s12312" name="Equation" r:id="rId46" imgW="761760" imgH="393480" progId="Equation.DSMT4">
                  <p:embed/>
                </p:oleObj>
              </mc:Choice>
              <mc:Fallback>
                <p:oleObj name="Equation" r:id="rId46" imgW="761760" imgH="393480" progId="Equation.DSMT4">
                  <p:embed/>
                  <p:pic>
                    <p:nvPicPr>
                      <p:cNvPr id="63" name="Object 24"/>
                      <p:cNvPicPr>
                        <a:picLocks noChangeAspect="1" noChangeArrowheads="1"/>
                      </p:cNvPicPr>
                      <p:nvPr/>
                    </p:nvPicPr>
                    <p:blipFill>
                      <a:blip r:embed="rId47">
                        <a:extLst>
                          <a:ext uri="{28A0092B-C50C-407E-A947-70E740481C1C}">
                            <a14:useLocalDpi xmlns:a14="http://schemas.microsoft.com/office/drawing/2010/main" val="0"/>
                          </a:ext>
                        </a:extLst>
                      </a:blip>
                      <a:srcRect/>
                      <a:stretch>
                        <a:fillRect/>
                      </a:stretch>
                    </p:blipFill>
                    <p:spPr bwMode="auto">
                      <a:xfrm>
                        <a:off x="4140200" y="5589588"/>
                        <a:ext cx="1579563" cy="8318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64" name="Object 25"/>
          <p:cNvGraphicFramePr>
            <a:graphicFrameLocks noChangeAspect="1"/>
          </p:cNvGraphicFramePr>
          <p:nvPr/>
        </p:nvGraphicFramePr>
        <p:xfrm>
          <a:off x="5795963" y="5732463"/>
          <a:ext cx="1489075" cy="531812"/>
        </p:xfrm>
        <a:graphic>
          <a:graphicData uri="http://schemas.openxmlformats.org/presentationml/2006/ole">
            <mc:AlternateContent xmlns:mc="http://schemas.openxmlformats.org/markup-compatibility/2006">
              <mc:Choice xmlns:v="urn:schemas-microsoft-com:vml" Requires="v">
                <p:oleObj spid="_x0000_s12313" name="Equation" r:id="rId48" imgW="507960" imgH="177480" progId="Equation.DSMT4">
                  <p:embed/>
                </p:oleObj>
              </mc:Choice>
              <mc:Fallback>
                <p:oleObj name="Equation" r:id="rId48" imgW="507960" imgH="177480" progId="Equation.DSMT4">
                  <p:embed/>
                  <p:pic>
                    <p:nvPicPr>
                      <p:cNvPr id="64" name="Object 25"/>
                      <p:cNvPicPr>
                        <a:picLocks noChangeAspect="1" noChangeArrowheads="1"/>
                      </p:cNvPicPr>
                      <p:nvPr/>
                    </p:nvPicPr>
                    <p:blipFill>
                      <a:blip r:embed="rId49">
                        <a:extLst>
                          <a:ext uri="{28A0092B-C50C-407E-A947-70E740481C1C}">
                            <a14:useLocalDpi xmlns:a14="http://schemas.microsoft.com/office/drawing/2010/main" val="0"/>
                          </a:ext>
                        </a:extLst>
                      </a:blip>
                      <a:srcRect/>
                      <a:stretch>
                        <a:fillRect/>
                      </a:stretch>
                    </p:blipFill>
                    <p:spPr bwMode="auto">
                      <a:xfrm>
                        <a:off x="5795963" y="5732463"/>
                        <a:ext cx="1489075" cy="53181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up)">
                                      <p:cBhvr>
                                        <p:cTn id="7" dur="500"/>
                                        <p:tgtEl>
                                          <p:spTgt spid="4"/>
                                        </p:tgtEl>
                                      </p:cBhvr>
                                    </p:animEffect>
                                  </p:childTnLst>
                                </p:cTn>
                              </p:par>
                              <p:par>
                                <p:cTn id="8" presetID="22" presetClass="entr" presetSubtype="1" fill="hold" nodeType="withEffect">
                                  <p:stCondLst>
                                    <p:cond delay="0"/>
                                  </p:stCondLst>
                                  <p:childTnLst>
                                    <p:set>
                                      <p:cBhvr>
                                        <p:cTn id="9" dur="1" fill="hold">
                                          <p:stCondLst>
                                            <p:cond delay="0"/>
                                          </p:stCondLst>
                                        </p:cTn>
                                        <p:tgtEl>
                                          <p:spTgt spid="5"/>
                                        </p:tgtEl>
                                        <p:attrNameLst>
                                          <p:attrName>style.visibility</p:attrName>
                                        </p:attrNameLst>
                                      </p:cBhvr>
                                      <p:to>
                                        <p:strVal val="visible"/>
                                      </p:to>
                                    </p:set>
                                    <p:animEffect transition="in" filter="wipe(up)">
                                      <p:cBhvr>
                                        <p:cTn id="10" dur="500"/>
                                        <p:tgtEl>
                                          <p:spTgt spid="5"/>
                                        </p:tgtEl>
                                      </p:cBhvr>
                                    </p:animEffect>
                                  </p:childTnLst>
                                </p:cTn>
                              </p:par>
                            </p:childTnLst>
                          </p:cTn>
                        </p:par>
                      </p:childTnLst>
                    </p:cTn>
                  </p:par>
                  <p:par>
                    <p:cTn id="11" fill="hold">
                      <p:stCondLst>
                        <p:cond delay="indefinite"/>
                      </p:stCondLst>
                      <p:childTnLst>
                        <p:par>
                          <p:cTn id="12" fill="hold">
                            <p:stCondLst>
                              <p:cond delay="0"/>
                            </p:stCondLst>
                            <p:childTnLst>
                              <p:par>
                                <p:cTn id="13" presetID="3" presetClass="entr" presetSubtype="10" fill="hold" nodeType="clickEffect">
                                  <p:stCondLst>
                                    <p:cond delay="0"/>
                                  </p:stCondLst>
                                  <p:childTnLst>
                                    <p:set>
                                      <p:cBhvr>
                                        <p:cTn id="14" dur="1" fill="hold">
                                          <p:stCondLst>
                                            <p:cond delay="0"/>
                                          </p:stCondLst>
                                        </p:cTn>
                                        <p:tgtEl>
                                          <p:spTgt spid="6"/>
                                        </p:tgtEl>
                                        <p:attrNameLst>
                                          <p:attrName>style.visibility</p:attrName>
                                        </p:attrNameLst>
                                      </p:cBhvr>
                                      <p:to>
                                        <p:strVal val="visible"/>
                                      </p:to>
                                    </p:set>
                                    <p:animEffect transition="in" filter="blinds(horizontal)">
                                      <p:cBhvr>
                                        <p:cTn id="15" dur="500"/>
                                        <p:tgtEl>
                                          <p:spTgt spid="6"/>
                                        </p:tgtEl>
                                      </p:cBhvr>
                                    </p:animEffect>
                                  </p:childTnLst>
                                </p:cTn>
                              </p:par>
                              <p:par>
                                <p:cTn id="16" presetID="3" presetClass="entr" presetSubtype="10" fill="hold" nodeType="withEffect">
                                  <p:stCondLst>
                                    <p:cond delay="0"/>
                                  </p:stCondLst>
                                  <p:childTnLst>
                                    <p:set>
                                      <p:cBhvr>
                                        <p:cTn id="17" dur="1" fill="hold">
                                          <p:stCondLst>
                                            <p:cond delay="0"/>
                                          </p:stCondLst>
                                        </p:cTn>
                                        <p:tgtEl>
                                          <p:spTgt spid="7"/>
                                        </p:tgtEl>
                                        <p:attrNameLst>
                                          <p:attrName>style.visibility</p:attrName>
                                        </p:attrNameLst>
                                      </p:cBhvr>
                                      <p:to>
                                        <p:strVal val="visible"/>
                                      </p:to>
                                    </p:set>
                                    <p:animEffect transition="in" filter="blinds(horizontal)">
                                      <p:cBhvr>
                                        <p:cTn id="18" dur="500"/>
                                        <p:tgtEl>
                                          <p:spTgt spid="7"/>
                                        </p:tgtEl>
                                      </p:cBhvr>
                                    </p:animEffect>
                                  </p:childTnLst>
                                </p:cTn>
                              </p:par>
                            </p:childTnLst>
                          </p:cTn>
                        </p:par>
                      </p:childTnLst>
                    </p:cTn>
                  </p:par>
                  <p:par>
                    <p:cTn id="19" fill="hold">
                      <p:stCondLst>
                        <p:cond delay="indefinite"/>
                      </p:stCondLst>
                      <p:childTnLst>
                        <p:par>
                          <p:cTn id="20" fill="hold">
                            <p:stCondLst>
                              <p:cond delay="0"/>
                            </p:stCondLst>
                            <p:childTnLst>
                              <p:par>
                                <p:cTn id="21" presetID="3" presetClass="entr" presetSubtype="10" fill="hold" nodeType="clickEffect">
                                  <p:stCondLst>
                                    <p:cond delay="0"/>
                                  </p:stCondLst>
                                  <p:childTnLst>
                                    <p:set>
                                      <p:cBhvr>
                                        <p:cTn id="22" dur="1" fill="hold">
                                          <p:stCondLst>
                                            <p:cond delay="0"/>
                                          </p:stCondLst>
                                        </p:cTn>
                                        <p:tgtEl>
                                          <p:spTgt spid="8"/>
                                        </p:tgtEl>
                                        <p:attrNameLst>
                                          <p:attrName>style.visibility</p:attrName>
                                        </p:attrNameLst>
                                      </p:cBhvr>
                                      <p:to>
                                        <p:strVal val="visible"/>
                                      </p:to>
                                    </p:set>
                                    <p:animEffect transition="in" filter="blinds(horizontal)">
                                      <p:cBhvr>
                                        <p:cTn id="23" dur="500"/>
                                        <p:tgtEl>
                                          <p:spTgt spid="8"/>
                                        </p:tgtEl>
                                      </p:cBhvr>
                                    </p:animEffect>
                                  </p:childTnLst>
                                </p:cTn>
                              </p:par>
                            </p:childTnLst>
                          </p:cTn>
                        </p:par>
                      </p:childTnLst>
                    </p:cTn>
                  </p:par>
                  <p:par>
                    <p:cTn id="24" fill="hold">
                      <p:stCondLst>
                        <p:cond delay="indefinite"/>
                      </p:stCondLst>
                      <p:childTnLst>
                        <p:par>
                          <p:cTn id="25" fill="hold">
                            <p:stCondLst>
                              <p:cond delay="0"/>
                            </p:stCondLst>
                            <p:childTnLst>
                              <p:par>
                                <p:cTn id="26" presetID="3" presetClass="entr" presetSubtype="10" fill="hold" nodeType="clickEffect">
                                  <p:stCondLst>
                                    <p:cond delay="0"/>
                                  </p:stCondLst>
                                  <p:childTnLst>
                                    <p:set>
                                      <p:cBhvr>
                                        <p:cTn id="27" dur="1" fill="hold">
                                          <p:stCondLst>
                                            <p:cond delay="0"/>
                                          </p:stCondLst>
                                        </p:cTn>
                                        <p:tgtEl>
                                          <p:spTgt spid="9"/>
                                        </p:tgtEl>
                                        <p:attrNameLst>
                                          <p:attrName>style.visibility</p:attrName>
                                        </p:attrNameLst>
                                      </p:cBhvr>
                                      <p:to>
                                        <p:strVal val="visible"/>
                                      </p:to>
                                    </p:set>
                                    <p:animEffect transition="in" filter="blinds(horizontal)">
                                      <p:cBhvr>
                                        <p:cTn id="28" dur="500"/>
                                        <p:tgtEl>
                                          <p:spTgt spid="9"/>
                                        </p:tgtEl>
                                      </p:cBhvr>
                                    </p:animEffect>
                                  </p:childTnLst>
                                </p:cTn>
                              </p:par>
                            </p:childTnLst>
                          </p:cTn>
                        </p:par>
                      </p:childTnLst>
                    </p:cTn>
                  </p:par>
                  <p:par>
                    <p:cTn id="29" fill="hold">
                      <p:stCondLst>
                        <p:cond delay="indefinite"/>
                      </p:stCondLst>
                      <p:childTnLst>
                        <p:par>
                          <p:cTn id="30" fill="hold">
                            <p:stCondLst>
                              <p:cond delay="0"/>
                            </p:stCondLst>
                            <p:childTnLst>
                              <p:par>
                                <p:cTn id="31" presetID="22" presetClass="entr" presetSubtype="1" fill="hold" nodeType="clickEffect">
                                  <p:stCondLst>
                                    <p:cond delay="0"/>
                                  </p:stCondLst>
                                  <p:childTnLst>
                                    <p:set>
                                      <p:cBhvr>
                                        <p:cTn id="32" dur="1" fill="hold">
                                          <p:stCondLst>
                                            <p:cond delay="0"/>
                                          </p:stCondLst>
                                        </p:cTn>
                                        <p:tgtEl>
                                          <p:spTgt spid="10"/>
                                        </p:tgtEl>
                                        <p:attrNameLst>
                                          <p:attrName>style.visibility</p:attrName>
                                        </p:attrNameLst>
                                      </p:cBhvr>
                                      <p:to>
                                        <p:strVal val="visible"/>
                                      </p:to>
                                    </p:set>
                                    <p:animEffect transition="in" filter="wipe(up)">
                                      <p:cBhvr>
                                        <p:cTn id="33" dur="500"/>
                                        <p:tgtEl>
                                          <p:spTgt spid="10"/>
                                        </p:tgtEl>
                                      </p:cBhvr>
                                    </p:animEffect>
                                  </p:childTnLst>
                                </p:cTn>
                              </p:par>
                              <p:par>
                                <p:cTn id="34" presetID="22" presetClass="entr" presetSubtype="1" fill="hold" nodeType="withEffect">
                                  <p:stCondLst>
                                    <p:cond delay="0"/>
                                  </p:stCondLst>
                                  <p:childTnLst>
                                    <p:set>
                                      <p:cBhvr>
                                        <p:cTn id="35" dur="1" fill="hold">
                                          <p:stCondLst>
                                            <p:cond delay="0"/>
                                          </p:stCondLst>
                                        </p:cTn>
                                        <p:tgtEl>
                                          <p:spTgt spid="14"/>
                                        </p:tgtEl>
                                        <p:attrNameLst>
                                          <p:attrName>style.visibility</p:attrName>
                                        </p:attrNameLst>
                                      </p:cBhvr>
                                      <p:to>
                                        <p:strVal val="visible"/>
                                      </p:to>
                                    </p:set>
                                    <p:animEffect transition="in" filter="wipe(up)">
                                      <p:cBhvr>
                                        <p:cTn id="36" dur="500"/>
                                        <p:tgtEl>
                                          <p:spTgt spid="14"/>
                                        </p:tgtEl>
                                      </p:cBhvr>
                                    </p:animEffect>
                                  </p:childTnLst>
                                </p:cTn>
                              </p:par>
                            </p:childTnLst>
                          </p:cTn>
                        </p:par>
                      </p:childTnLst>
                    </p:cTn>
                  </p:par>
                  <p:par>
                    <p:cTn id="37" fill="hold">
                      <p:stCondLst>
                        <p:cond delay="indefinite"/>
                      </p:stCondLst>
                      <p:childTnLst>
                        <p:par>
                          <p:cTn id="38" fill="hold">
                            <p:stCondLst>
                              <p:cond delay="0"/>
                            </p:stCondLst>
                            <p:childTnLst>
                              <p:par>
                                <p:cTn id="39" presetID="3" presetClass="entr" presetSubtype="10" fill="hold" nodeType="clickEffect">
                                  <p:stCondLst>
                                    <p:cond delay="0"/>
                                  </p:stCondLst>
                                  <p:childTnLst>
                                    <p:set>
                                      <p:cBhvr>
                                        <p:cTn id="40" dur="1" fill="hold">
                                          <p:stCondLst>
                                            <p:cond delay="0"/>
                                          </p:stCondLst>
                                        </p:cTn>
                                        <p:tgtEl>
                                          <p:spTgt spid="11"/>
                                        </p:tgtEl>
                                        <p:attrNameLst>
                                          <p:attrName>style.visibility</p:attrName>
                                        </p:attrNameLst>
                                      </p:cBhvr>
                                      <p:to>
                                        <p:strVal val="visible"/>
                                      </p:to>
                                    </p:set>
                                    <p:animEffect transition="in" filter="blinds(horizontal)">
                                      <p:cBhvr>
                                        <p:cTn id="41" dur="500"/>
                                        <p:tgtEl>
                                          <p:spTgt spid="11"/>
                                        </p:tgtEl>
                                      </p:cBhvr>
                                    </p:animEffect>
                                  </p:childTnLst>
                                </p:cTn>
                              </p:par>
                              <p:par>
                                <p:cTn id="42" presetID="3" presetClass="entr" presetSubtype="10" fill="hold" nodeType="withEffect">
                                  <p:stCondLst>
                                    <p:cond delay="0"/>
                                  </p:stCondLst>
                                  <p:childTnLst>
                                    <p:set>
                                      <p:cBhvr>
                                        <p:cTn id="43" dur="1" fill="hold">
                                          <p:stCondLst>
                                            <p:cond delay="0"/>
                                          </p:stCondLst>
                                        </p:cTn>
                                        <p:tgtEl>
                                          <p:spTgt spid="12"/>
                                        </p:tgtEl>
                                        <p:attrNameLst>
                                          <p:attrName>style.visibility</p:attrName>
                                        </p:attrNameLst>
                                      </p:cBhvr>
                                      <p:to>
                                        <p:strVal val="visible"/>
                                      </p:to>
                                    </p:set>
                                    <p:animEffect transition="in" filter="blinds(horizontal)">
                                      <p:cBhvr>
                                        <p:cTn id="44" dur="500"/>
                                        <p:tgtEl>
                                          <p:spTgt spid="12"/>
                                        </p:tgtEl>
                                      </p:cBhvr>
                                    </p:animEffect>
                                  </p:childTnLst>
                                </p:cTn>
                              </p:par>
                            </p:childTnLst>
                          </p:cTn>
                        </p:par>
                      </p:childTnLst>
                    </p:cTn>
                  </p:par>
                  <p:par>
                    <p:cTn id="45" fill="hold">
                      <p:stCondLst>
                        <p:cond delay="indefinite"/>
                      </p:stCondLst>
                      <p:childTnLst>
                        <p:par>
                          <p:cTn id="46" fill="hold">
                            <p:stCondLst>
                              <p:cond delay="0"/>
                            </p:stCondLst>
                            <p:childTnLst>
                              <p:par>
                                <p:cTn id="47" presetID="3" presetClass="entr" presetSubtype="10" fill="hold" nodeType="clickEffect">
                                  <p:stCondLst>
                                    <p:cond delay="0"/>
                                  </p:stCondLst>
                                  <p:childTnLst>
                                    <p:set>
                                      <p:cBhvr>
                                        <p:cTn id="48" dur="1" fill="hold">
                                          <p:stCondLst>
                                            <p:cond delay="0"/>
                                          </p:stCondLst>
                                        </p:cTn>
                                        <p:tgtEl>
                                          <p:spTgt spid="13"/>
                                        </p:tgtEl>
                                        <p:attrNameLst>
                                          <p:attrName>style.visibility</p:attrName>
                                        </p:attrNameLst>
                                      </p:cBhvr>
                                      <p:to>
                                        <p:strVal val="visible"/>
                                      </p:to>
                                    </p:set>
                                    <p:animEffect transition="in" filter="blinds(horizontal)">
                                      <p:cBhvr>
                                        <p:cTn id="49" dur="500"/>
                                        <p:tgtEl>
                                          <p:spTgt spid="13"/>
                                        </p:tgtEl>
                                      </p:cBhvr>
                                    </p:animEffect>
                                  </p:childTnLst>
                                </p:cTn>
                              </p:par>
                            </p:childTnLst>
                          </p:cTn>
                        </p:par>
                      </p:childTnLst>
                    </p:cTn>
                  </p:par>
                  <p:par>
                    <p:cTn id="50" fill="hold">
                      <p:stCondLst>
                        <p:cond delay="indefinite"/>
                      </p:stCondLst>
                      <p:childTnLst>
                        <p:par>
                          <p:cTn id="51" fill="hold">
                            <p:stCondLst>
                              <p:cond delay="0"/>
                            </p:stCondLst>
                            <p:childTnLst>
                              <p:par>
                                <p:cTn id="52" presetID="3" presetClass="entr" presetSubtype="10" fill="hold" nodeType="clickEffect">
                                  <p:stCondLst>
                                    <p:cond delay="0"/>
                                  </p:stCondLst>
                                  <p:childTnLst>
                                    <p:set>
                                      <p:cBhvr>
                                        <p:cTn id="53" dur="1" fill="hold">
                                          <p:stCondLst>
                                            <p:cond delay="0"/>
                                          </p:stCondLst>
                                        </p:cTn>
                                        <p:tgtEl>
                                          <p:spTgt spid="15"/>
                                        </p:tgtEl>
                                        <p:attrNameLst>
                                          <p:attrName>style.visibility</p:attrName>
                                        </p:attrNameLst>
                                      </p:cBhvr>
                                      <p:to>
                                        <p:strVal val="visible"/>
                                      </p:to>
                                    </p:set>
                                    <p:animEffect transition="in" filter="blinds(horizontal)">
                                      <p:cBhvr>
                                        <p:cTn id="54" dur="500"/>
                                        <p:tgtEl>
                                          <p:spTgt spid="15"/>
                                        </p:tgtEl>
                                      </p:cBhvr>
                                    </p:animEffect>
                                  </p:childTnLst>
                                </p:cTn>
                              </p:par>
                            </p:childTnLst>
                          </p:cTn>
                        </p:par>
                      </p:childTnLst>
                    </p:cTn>
                  </p:par>
                  <p:par>
                    <p:cTn id="55" fill="hold">
                      <p:stCondLst>
                        <p:cond delay="indefinite"/>
                      </p:stCondLst>
                      <p:childTnLst>
                        <p:par>
                          <p:cTn id="56" fill="hold">
                            <p:stCondLst>
                              <p:cond delay="0"/>
                            </p:stCondLst>
                            <p:childTnLst>
                              <p:par>
                                <p:cTn id="57" presetID="22" presetClass="entr" presetSubtype="1" fill="hold" nodeType="clickEffect">
                                  <p:stCondLst>
                                    <p:cond delay="0"/>
                                  </p:stCondLst>
                                  <p:childTnLst>
                                    <p:set>
                                      <p:cBhvr>
                                        <p:cTn id="58" dur="1" fill="hold">
                                          <p:stCondLst>
                                            <p:cond delay="0"/>
                                          </p:stCondLst>
                                        </p:cTn>
                                        <p:tgtEl>
                                          <p:spTgt spid="16"/>
                                        </p:tgtEl>
                                        <p:attrNameLst>
                                          <p:attrName>style.visibility</p:attrName>
                                        </p:attrNameLst>
                                      </p:cBhvr>
                                      <p:to>
                                        <p:strVal val="visible"/>
                                      </p:to>
                                    </p:set>
                                    <p:animEffect transition="in" filter="wipe(up)">
                                      <p:cBhvr>
                                        <p:cTn id="59" dur="500"/>
                                        <p:tgtEl>
                                          <p:spTgt spid="16"/>
                                        </p:tgtEl>
                                      </p:cBhvr>
                                    </p:animEffect>
                                  </p:childTnLst>
                                </p:cTn>
                              </p:par>
                              <p:par>
                                <p:cTn id="60" presetID="22" presetClass="entr" presetSubtype="1" fill="hold" nodeType="withEffect">
                                  <p:stCondLst>
                                    <p:cond delay="0"/>
                                  </p:stCondLst>
                                  <p:childTnLst>
                                    <p:set>
                                      <p:cBhvr>
                                        <p:cTn id="61" dur="1" fill="hold">
                                          <p:stCondLst>
                                            <p:cond delay="0"/>
                                          </p:stCondLst>
                                        </p:cTn>
                                        <p:tgtEl>
                                          <p:spTgt spid="20"/>
                                        </p:tgtEl>
                                        <p:attrNameLst>
                                          <p:attrName>style.visibility</p:attrName>
                                        </p:attrNameLst>
                                      </p:cBhvr>
                                      <p:to>
                                        <p:strVal val="visible"/>
                                      </p:to>
                                    </p:set>
                                    <p:animEffect transition="in" filter="wipe(up)">
                                      <p:cBhvr>
                                        <p:cTn id="62" dur="500"/>
                                        <p:tgtEl>
                                          <p:spTgt spid="20"/>
                                        </p:tgtEl>
                                      </p:cBhvr>
                                    </p:animEffect>
                                  </p:childTnLst>
                                </p:cTn>
                              </p:par>
                            </p:childTnLst>
                          </p:cTn>
                        </p:par>
                      </p:childTnLst>
                    </p:cTn>
                  </p:par>
                  <p:par>
                    <p:cTn id="63" fill="hold">
                      <p:stCondLst>
                        <p:cond delay="indefinite"/>
                      </p:stCondLst>
                      <p:childTnLst>
                        <p:par>
                          <p:cTn id="64" fill="hold">
                            <p:stCondLst>
                              <p:cond delay="0"/>
                            </p:stCondLst>
                            <p:childTnLst>
                              <p:par>
                                <p:cTn id="65" presetID="3" presetClass="entr" presetSubtype="10" fill="hold" nodeType="clickEffect">
                                  <p:stCondLst>
                                    <p:cond delay="0"/>
                                  </p:stCondLst>
                                  <p:childTnLst>
                                    <p:set>
                                      <p:cBhvr>
                                        <p:cTn id="66" dur="1" fill="hold">
                                          <p:stCondLst>
                                            <p:cond delay="0"/>
                                          </p:stCondLst>
                                        </p:cTn>
                                        <p:tgtEl>
                                          <p:spTgt spid="17"/>
                                        </p:tgtEl>
                                        <p:attrNameLst>
                                          <p:attrName>style.visibility</p:attrName>
                                        </p:attrNameLst>
                                      </p:cBhvr>
                                      <p:to>
                                        <p:strVal val="visible"/>
                                      </p:to>
                                    </p:set>
                                    <p:animEffect transition="in" filter="blinds(horizontal)">
                                      <p:cBhvr>
                                        <p:cTn id="67" dur="500"/>
                                        <p:tgtEl>
                                          <p:spTgt spid="17"/>
                                        </p:tgtEl>
                                      </p:cBhvr>
                                    </p:animEffect>
                                  </p:childTnLst>
                                </p:cTn>
                              </p:par>
                              <p:par>
                                <p:cTn id="68" presetID="3" presetClass="entr" presetSubtype="10" fill="hold" nodeType="withEffect">
                                  <p:stCondLst>
                                    <p:cond delay="0"/>
                                  </p:stCondLst>
                                  <p:childTnLst>
                                    <p:set>
                                      <p:cBhvr>
                                        <p:cTn id="69" dur="1" fill="hold">
                                          <p:stCondLst>
                                            <p:cond delay="0"/>
                                          </p:stCondLst>
                                        </p:cTn>
                                        <p:tgtEl>
                                          <p:spTgt spid="18"/>
                                        </p:tgtEl>
                                        <p:attrNameLst>
                                          <p:attrName>style.visibility</p:attrName>
                                        </p:attrNameLst>
                                      </p:cBhvr>
                                      <p:to>
                                        <p:strVal val="visible"/>
                                      </p:to>
                                    </p:set>
                                    <p:animEffect transition="in" filter="blinds(horizontal)">
                                      <p:cBhvr>
                                        <p:cTn id="70" dur="500"/>
                                        <p:tgtEl>
                                          <p:spTgt spid="18"/>
                                        </p:tgtEl>
                                      </p:cBhvr>
                                    </p:animEffect>
                                  </p:childTnLst>
                                </p:cTn>
                              </p:par>
                            </p:childTnLst>
                          </p:cTn>
                        </p:par>
                      </p:childTnLst>
                    </p:cTn>
                  </p:par>
                  <p:par>
                    <p:cTn id="71" fill="hold">
                      <p:stCondLst>
                        <p:cond delay="indefinite"/>
                      </p:stCondLst>
                      <p:childTnLst>
                        <p:par>
                          <p:cTn id="72" fill="hold">
                            <p:stCondLst>
                              <p:cond delay="0"/>
                            </p:stCondLst>
                            <p:childTnLst>
                              <p:par>
                                <p:cTn id="73" presetID="3" presetClass="entr" presetSubtype="10" fill="hold" nodeType="clickEffect">
                                  <p:stCondLst>
                                    <p:cond delay="0"/>
                                  </p:stCondLst>
                                  <p:childTnLst>
                                    <p:set>
                                      <p:cBhvr>
                                        <p:cTn id="74" dur="1" fill="hold">
                                          <p:stCondLst>
                                            <p:cond delay="0"/>
                                          </p:stCondLst>
                                        </p:cTn>
                                        <p:tgtEl>
                                          <p:spTgt spid="19"/>
                                        </p:tgtEl>
                                        <p:attrNameLst>
                                          <p:attrName>style.visibility</p:attrName>
                                        </p:attrNameLst>
                                      </p:cBhvr>
                                      <p:to>
                                        <p:strVal val="visible"/>
                                      </p:to>
                                    </p:set>
                                    <p:animEffect transition="in" filter="blinds(horizontal)">
                                      <p:cBhvr>
                                        <p:cTn id="75" dur="500"/>
                                        <p:tgtEl>
                                          <p:spTgt spid="19"/>
                                        </p:tgtEl>
                                      </p:cBhvr>
                                    </p:animEffect>
                                  </p:childTnLst>
                                </p:cTn>
                              </p:par>
                            </p:childTnLst>
                          </p:cTn>
                        </p:par>
                      </p:childTnLst>
                    </p:cTn>
                  </p:par>
                  <p:par>
                    <p:cTn id="76" fill="hold">
                      <p:stCondLst>
                        <p:cond delay="indefinite"/>
                      </p:stCondLst>
                      <p:childTnLst>
                        <p:par>
                          <p:cTn id="77" fill="hold">
                            <p:stCondLst>
                              <p:cond delay="0"/>
                            </p:stCondLst>
                            <p:childTnLst>
                              <p:par>
                                <p:cTn id="78" presetID="3" presetClass="entr" presetSubtype="10" fill="hold" nodeType="clickEffect">
                                  <p:stCondLst>
                                    <p:cond delay="0"/>
                                  </p:stCondLst>
                                  <p:childTnLst>
                                    <p:set>
                                      <p:cBhvr>
                                        <p:cTn id="79" dur="1" fill="hold">
                                          <p:stCondLst>
                                            <p:cond delay="0"/>
                                          </p:stCondLst>
                                        </p:cTn>
                                        <p:tgtEl>
                                          <p:spTgt spid="21"/>
                                        </p:tgtEl>
                                        <p:attrNameLst>
                                          <p:attrName>style.visibility</p:attrName>
                                        </p:attrNameLst>
                                      </p:cBhvr>
                                      <p:to>
                                        <p:strVal val="visible"/>
                                      </p:to>
                                    </p:set>
                                    <p:animEffect transition="in" filter="blinds(horizontal)">
                                      <p:cBhvr>
                                        <p:cTn id="80" dur="500"/>
                                        <p:tgtEl>
                                          <p:spTgt spid="21"/>
                                        </p:tgtEl>
                                      </p:cBhvr>
                                    </p:animEffect>
                                  </p:childTnLst>
                                </p:cTn>
                              </p:par>
                            </p:childTnLst>
                          </p:cTn>
                        </p:par>
                      </p:childTnLst>
                    </p:cTn>
                  </p:par>
                  <p:par>
                    <p:cTn id="81" fill="hold">
                      <p:stCondLst>
                        <p:cond delay="indefinite"/>
                      </p:stCondLst>
                      <p:childTnLst>
                        <p:par>
                          <p:cTn id="82" fill="hold">
                            <p:stCondLst>
                              <p:cond delay="0"/>
                            </p:stCondLst>
                            <p:childTnLst>
                              <p:par>
                                <p:cTn id="83" presetID="3" presetClass="entr" presetSubtype="10" fill="hold" grpId="0" nodeType="clickEffect">
                                  <p:stCondLst>
                                    <p:cond delay="0"/>
                                  </p:stCondLst>
                                  <p:childTnLst>
                                    <p:set>
                                      <p:cBhvr>
                                        <p:cTn id="84" dur="1" fill="hold">
                                          <p:stCondLst>
                                            <p:cond delay="0"/>
                                          </p:stCondLst>
                                        </p:cTn>
                                        <p:tgtEl>
                                          <p:spTgt spid="41"/>
                                        </p:tgtEl>
                                        <p:attrNameLst>
                                          <p:attrName>style.visibility</p:attrName>
                                        </p:attrNameLst>
                                      </p:cBhvr>
                                      <p:to>
                                        <p:strVal val="visible"/>
                                      </p:to>
                                    </p:set>
                                    <p:animEffect transition="in" filter="blinds(horizontal)">
                                      <p:cBhvr>
                                        <p:cTn id="85" dur="500"/>
                                        <p:tgtEl>
                                          <p:spTgt spid="41"/>
                                        </p:tgtEl>
                                      </p:cBhvr>
                                    </p:animEffect>
                                  </p:childTnLst>
                                </p:cTn>
                              </p:par>
                            </p:childTnLst>
                          </p:cTn>
                        </p:par>
                      </p:childTnLst>
                    </p:cTn>
                  </p:par>
                  <p:par>
                    <p:cTn id="86" fill="hold">
                      <p:stCondLst>
                        <p:cond delay="indefinite"/>
                      </p:stCondLst>
                      <p:childTnLst>
                        <p:par>
                          <p:cTn id="87" fill="hold">
                            <p:stCondLst>
                              <p:cond delay="0"/>
                            </p:stCondLst>
                            <p:childTnLst>
                              <p:par>
                                <p:cTn id="88" presetID="3" presetClass="entr" presetSubtype="10" fill="hold" grpId="0" nodeType="clickEffect">
                                  <p:stCondLst>
                                    <p:cond delay="0"/>
                                  </p:stCondLst>
                                  <p:childTnLst>
                                    <p:set>
                                      <p:cBhvr>
                                        <p:cTn id="89" dur="1" fill="hold">
                                          <p:stCondLst>
                                            <p:cond delay="0"/>
                                          </p:stCondLst>
                                        </p:cTn>
                                        <p:tgtEl>
                                          <p:spTgt spid="42"/>
                                        </p:tgtEl>
                                        <p:attrNameLst>
                                          <p:attrName>style.visibility</p:attrName>
                                        </p:attrNameLst>
                                      </p:cBhvr>
                                      <p:to>
                                        <p:strVal val="visible"/>
                                      </p:to>
                                    </p:set>
                                    <p:animEffect transition="in" filter="blinds(horizontal)">
                                      <p:cBhvr>
                                        <p:cTn id="90" dur="500"/>
                                        <p:tgtEl>
                                          <p:spTgt spid="42"/>
                                        </p:tgtEl>
                                      </p:cBhvr>
                                    </p:animEffect>
                                  </p:childTnLst>
                                </p:cTn>
                              </p:par>
                            </p:childTnLst>
                          </p:cTn>
                        </p:par>
                      </p:childTnLst>
                    </p:cTn>
                  </p:par>
                  <p:par>
                    <p:cTn id="91" fill="hold">
                      <p:stCondLst>
                        <p:cond delay="indefinite"/>
                      </p:stCondLst>
                      <p:childTnLst>
                        <p:par>
                          <p:cTn id="92" fill="hold">
                            <p:stCondLst>
                              <p:cond delay="0"/>
                            </p:stCondLst>
                            <p:childTnLst>
                              <p:par>
                                <p:cTn id="93" presetID="3" presetClass="entr" presetSubtype="10" fill="hold" grpId="0" nodeType="clickEffect">
                                  <p:stCondLst>
                                    <p:cond delay="0"/>
                                  </p:stCondLst>
                                  <p:childTnLst>
                                    <p:set>
                                      <p:cBhvr>
                                        <p:cTn id="94" dur="1" fill="hold">
                                          <p:stCondLst>
                                            <p:cond delay="0"/>
                                          </p:stCondLst>
                                        </p:cTn>
                                        <p:tgtEl>
                                          <p:spTgt spid="43"/>
                                        </p:tgtEl>
                                        <p:attrNameLst>
                                          <p:attrName>style.visibility</p:attrName>
                                        </p:attrNameLst>
                                      </p:cBhvr>
                                      <p:to>
                                        <p:strVal val="visible"/>
                                      </p:to>
                                    </p:set>
                                    <p:animEffect transition="in" filter="blinds(horizontal)">
                                      <p:cBhvr>
                                        <p:cTn id="95" dur="500"/>
                                        <p:tgtEl>
                                          <p:spTgt spid="43"/>
                                        </p:tgtEl>
                                      </p:cBhvr>
                                    </p:animEffect>
                                  </p:childTnLst>
                                </p:cTn>
                              </p:par>
                            </p:childTnLst>
                          </p:cTn>
                        </p:par>
                      </p:childTnLst>
                    </p:cTn>
                  </p:par>
                  <p:par>
                    <p:cTn id="96" fill="hold">
                      <p:stCondLst>
                        <p:cond delay="indefinite"/>
                      </p:stCondLst>
                      <p:childTnLst>
                        <p:par>
                          <p:cTn id="97" fill="hold">
                            <p:stCondLst>
                              <p:cond delay="0"/>
                            </p:stCondLst>
                            <p:childTnLst>
                              <p:par>
                                <p:cTn id="98" presetID="3" presetClass="entr" presetSubtype="10" fill="hold" grpId="0" nodeType="clickEffect">
                                  <p:stCondLst>
                                    <p:cond delay="0"/>
                                  </p:stCondLst>
                                  <p:childTnLst>
                                    <p:set>
                                      <p:cBhvr>
                                        <p:cTn id="99" dur="1" fill="hold">
                                          <p:stCondLst>
                                            <p:cond delay="0"/>
                                          </p:stCondLst>
                                        </p:cTn>
                                        <p:tgtEl>
                                          <p:spTgt spid="44"/>
                                        </p:tgtEl>
                                        <p:attrNameLst>
                                          <p:attrName>style.visibility</p:attrName>
                                        </p:attrNameLst>
                                      </p:cBhvr>
                                      <p:to>
                                        <p:strVal val="visible"/>
                                      </p:to>
                                    </p:set>
                                    <p:animEffect transition="in" filter="blinds(horizontal)">
                                      <p:cBhvr>
                                        <p:cTn id="100" dur="500"/>
                                        <p:tgtEl>
                                          <p:spTgt spid="44"/>
                                        </p:tgtEl>
                                      </p:cBhvr>
                                    </p:animEffect>
                                  </p:childTnLst>
                                </p:cTn>
                              </p:par>
                            </p:childTnLst>
                          </p:cTn>
                        </p:par>
                      </p:childTnLst>
                    </p:cTn>
                  </p:par>
                  <p:par>
                    <p:cTn id="101" fill="hold">
                      <p:stCondLst>
                        <p:cond delay="indefinite"/>
                      </p:stCondLst>
                      <p:childTnLst>
                        <p:par>
                          <p:cTn id="102" fill="hold">
                            <p:stCondLst>
                              <p:cond delay="0"/>
                            </p:stCondLst>
                            <p:childTnLst>
                              <p:par>
                                <p:cTn id="103" presetID="3" presetClass="entr" presetSubtype="10" fill="hold" nodeType="clickEffect">
                                  <p:stCondLst>
                                    <p:cond delay="0"/>
                                  </p:stCondLst>
                                  <p:childTnLst>
                                    <p:set>
                                      <p:cBhvr>
                                        <p:cTn id="104" dur="1" fill="hold">
                                          <p:stCondLst>
                                            <p:cond delay="0"/>
                                          </p:stCondLst>
                                        </p:cTn>
                                        <p:tgtEl>
                                          <p:spTgt spid="46"/>
                                        </p:tgtEl>
                                        <p:attrNameLst>
                                          <p:attrName>style.visibility</p:attrName>
                                        </p:attrNameLst>
                                      </p:cBhvr>
                                      <p:to>
                                        <p:strVal val="visible"/>
                                      </p:to>
                                    </p:set>
                                    <p:animEffect transition="in" filter="blinds(horizontal)">
                                      <p:cBhvr>
                                        <p:cTn id="105" dur="500"/>
                                        <p:tgtEl>
                                          <p:spTgt spid="46"/>
                                        </p:tgtEl>
                                      </p:cBhvr>
                                    </p:animEffect>
                                  </p:childTnLst>
                                </p:cTn>
                              </p:par>
                            </p:childTnLst>
                          </p:cTn>
                        </p:par>
                      </p:childTnLst>
                    </p:cTn>
                  </p:par>
                  <p:par>
                    <p:cTn id="106" fill="hold">
                      <p:stCondLst>
                        <p:cond delay="indefinite"/>
                      </p:stCondLst>
                      <p:childTnLst>
                        <p:par>
                          <p:cTn id="107" fill="hold">
                            <p:stCondLst>
                              <p:cond delay="0"/>
                            </p:stCondLst>
                            <p:childTnLst>
                              <p:par>
                                <p:cTn id="108" presetID="3" presetClass="entr" presetSubtype="10" fill="hold" nodeType="clickEffect">
                                  <p:stCondLst>
                                    <p:cond delay="0"/>
                                  </p:stCondLst>
                                  <p:childTnLst>
                                    <p:set>
                                      <p:cBhvr>
                                        <p:cTn id="109" dur="1" fill="hold">
                                          <p:stCondLst>
                                            <p:cond delay="0"/>
                                          </p:stCondLst>
                                        </p:cTn>
                                        <p:tgtEl>
                                          <p:spTgt spid="47"/>
                                        </p:tgtEl>
                                        <p:attrNameLst>
                                          <p:attrName>style.visibility</p:attrName>
                                        </p:attrNameLst>
                                      </p:cBhvr>
                                      <p:to>
                                        <p:strVal val="visible"/>
                                      </p:to>
                                    </p:set>
                                    <p:animEffect transition="in" filter="blinds(horizontal)">
                                      <p:cBhvr>
                                        <p:cTn id="110" dur="500"/>
                                        <p:tgtEl>
                                          <p:spTgt spid="47"/>
                                        </p:tgtEl>
                                      </p:cBhvr>
                                    </p:animEffect>
                                  </p:childTnLst>
                                </p:cTn>
                              </p:par>
                            </p:childTnLst>
                          </p:cTn>
                        </p:par>
                      </p:childTnLst>
                    </p:cTn>
                  </p:par>
                  <p:par>
                    <p:cTn id="111" fill="hold">
                      <p:stCondLst>
                        <p:cond delay="indefinite"/>
                      </p:stCondLst>
                      <p:childTnLst>
                        <p:par>
                          <p:cTn id="112" fill="hold">
                            <p:stCondLst>
                              <p:cond delay="0"/>
                            </p:stCondLst>
                            <p:childTnLst>
                              <p:par>
                                <p:cTn id="113" presetID="35" presetClass="emph" presetSubtype="0" repeatCount="4000" fill="hold" nodeType="clickEffect">
                                  <p:stCondLst>
                                    <p:cond delay="0"/>
                                  </p:stCondLst>
                                  <p:childTnLst>
                                    <p:anim calcmode="discrete" valueType="str">
                                      <p:cBhvr>
                                        <p:cTn id="114" dur="500" fill="hold"/>
                                        <p:tgtEl>
                                          <p:spTgt spid="4"/>
                                        </p:tgtEl>
                                        <p:attrNameLst>
                                          <p:attrName>style.visibility</p:attrName>
                                        </p:attrNameLst>
                                      </p:cBhvr>
                                      <p:tavLst>
                                        <p:tav tm="0">
                                          <p:val>
                                            <p:strVal val="hidden"/>
                                          </p:val>
                                        </p:tav>
                                        <p:tav tm="50000">
                                          <p:val>
                                            <p:strVal val="visible"/>
                                          </p:val>
                                        </p:tav>
                                      </p:tavLst>
                                    </p:anim>
                                  </p:childTnLst>
                                </p:cTn>
                              </p:par>
                              <p:par>
                                <p:cTn id="115" presetID="35" presetClass="emph" presetSubtype="0" repeatCount="4000" fill="hold" nodeType="withEffect">
                                  <p:stCondLst>
                                    <p:cond delay="0"/>
                                  </p:stCondLst>
                                  <p:childTnLst>
                                    <p:anim calcmode="discrete" valueType="str">
                                      <p:cBhvr>
                                        <p:cTn id="116" dur="500" fill="hold"/>
                                        <p:tgtEl>
                                          <p:spTgt spid="10"/>
                                        </p:tgtEl>
                                        <p:attrNameLst>
                                          <p:attrName>style.visibility</p:attrName>
                                        </p:attrNameLst>
                                      </p:cBhvr>
                                      <p:tavLst>
                                        <p:tav tm="0">
                                          <p:val>
                                            <p:strVal val="hidden"/>
                                          </p:val>
                                        </p:tav>
                                        <p:tav tm="50000">
                                          <p:val>
                                            <p:strVal val="visible"/>
                                          </p:val>
                                        </p:tav>
                                      </p:tavLst>
                                    </p:anim>
                                  </p:childTnLst>
                                </p:cTn>
                              </p:par>
                            </p:childTnLst>
                          </p:cTn>
                        </p:par>
                        <p:par>
                          <p:cTn id="117" fill="hold">
                            <p:stCondLst>
                              <p:cond delay="2000"/>
                            </p:stCondLst>
                            <p:childTnLst>
                              <p:par>
                                <p:cTn id="118" presetID="3" presetClass="entr" presetSubtype="10" fill="hold" grpId="0" nodeType="afterEffect">
                                  <p:stCondLst>
                                    <p:cond delay="0"/>
                                  </p:stCondLst>
                                  <p:childTnLst>
                                    <p:set>
                                      <p:cBhvr>
                                        <p:cTn id="119" dur="1" fill="hold">
                                          <p:stCondLst>
                                            <p:cond delay="0"/>
                                          </p:stCondLst>
                                        </p:cTn>
                                        <p:tgtEl>
                                          <p:spTgt spid="48"/>
                                        </p:tgtEl>
                                        <p:attrNameLst>
                                          <p:attrName>style.visibility</p:attrName>
                                        </p:attrNameLst>
                                      </p:cBhvr>
                                      <p:to>
                                        <p:strVal val="visible"/>
                                      </p:to>
                                    </p:set>
                                    <p:animEffect transition="in" filter="blinds(horizontal)">
                                      <p:cBhvr>
                                        <p:cTn id="120" dur="500"/>
                                        <p:tgtEl>
                                          <p:spTgt spid="48"/>
                                        </p:tgtEl>
                                      </p:cBhvr>
                                    </p:animEffect>
                                  </p:childTnLst>
                                </p:cTn>
                              </p:par>
                            </p:childTnLst>
                          </p:cTn>
                        </p:par>
                      </p:childTnLst>
                    </p:cTn>
                  </p:par>
                  <p:par>
                    <p:cTn id="121" fill="hold">
                      <p:stCondLst>
                        <p:cond delay="indefinite"/>
                      </p:stCondLst>
                      <p:childTnLst>
                        <p:par>
                          <p:cTn id="122" fill="hold">
                            <p:stCondLst>
                              <p:cond delay="0"/>
                            </p:stCondLst>
                            <p:childTnLst>
                              <p:par>
                                <p:cTn id="123" presetID="35" presetClass="emph" presetSubtype="0" repeatCount="4000" fill="hold" nodeType="clickEffect">
                                  <p:stCondLst>
                                    <p:cond delay="0"/>
                                  </p:stCondLst>
                                  <p:childTnLst>
                                    <p:anim calcmode="discrete" valueType="str">
                                      <p:cBhvr>
                                        <p:cTn id="124" dur="500" fill="hold"/>
                                        <p:tgtEl>
                                          <p:spTgt spid="5"/>
                                        </p:tgtEl>
                                        <p:attrNameLst>
                                          <p:attrName>style.visibility</p:attrName>
                                        </p:attrNameLst>
                                      </p:cBhvr>
                                      <p:tavLst>
                                        <p:tav tm="0">
                                          <p:val>
                                            <p:strVal val="hidden"/>
                                          </p:val>
                                        </p:tav>
                                        <p:tav tm="50000">
                                          <p:val>
                                            <p:strVal val="visible"/>
                                          </p:val>
                                        </p:tav>
                                      </p:tavLst>
                                    </p:anim>
                                  </p:childTnLst>
                                </p:cTn>
                              </p:par>
                              <p:par>
                                <p:cTn id="125" presetID="35" presetClass="emph" presetSubtype="0" repeatCount="4000" fill="hold" nodeType="withEffect">
                                  <p:stCondLst>
                                    <p:cond delay="0"/>
                                  </p:stCondLst>
                                  <p:childTnLst>
                                    <p:anim calcmode="discrete" valueType="str">
                                      <p:cBhvr>
                                        <p:cTn id="126" dur="500" fill="hold"/>
                                        <p:tgtEl>
                                          <p:spTgt spid="16"/>
                                        </p:tgtEl>
                                        <p:attrNameLst>
                                          <p:attrName>style.visibility</p:attrName>
                                        </p:attrNameLst>
                                      </p:cBhvr>
                                      <p:tavLst>
                                        <p:tav tm="0">
                                          <p:val>
                                            <p:strVal val="hidden"/>
                                          </p:val>
                                        </p:tav>
                                        <p:tav tm="50000">
                                          <p:val>
                                            <p:strVal val="visible"/>
                                          </p:val>
                                        </p:tav>
                                      </p:tavLst>
                                    </p:anim>
                                  </p:childTnLst>
                                </p:cTn>
                              </p:par>
                            </p:childTnLst>
                          </p:cTn>
                        </p:par>
                        <p:par>
                          <p:cTn id="127" fill="hold">
                            <p:stCondLst>
                              <p:cond delay="2000"/>
                            </p:stCondLst>
                            <p:childTnLst>
                              <p:par>
                                <p:cTn id="128" presetID="3" presetClass="entr" presetSubtype="10" fill="hold" grpId="0" nodeType="afterEffect">
                                  <p:stCondLst>
                                    <p:cond delay="0"/>
                                  </p:stCondLst>
                                  <p:childTnLst>
                                    <p:set>
                                      <p:cBhvr>
                                        <p:cTn id="129" dur="1" fill="hold">
                                          <p:stCondLst>
                                            <p:cond delay="0"/>
                                          </p:stCondLst>
                                        </p:cTn>
                                        <p:tgtEl>
                                          <p:spTgt spid="49"/>
                                        </p:tgtEl>
                                        <p:attrNameLst>
                                          <p:attrName>style.visibility</p:attrName>
                                        </p:attrNameLst>
                                      </p:cBhvr>
                                      <p:to>
                                        <p:strVal val="visible"/>
                                      </p:to>
                                    </p:set>
                                    <p:animEffect transition="in" filter="blinds(horizontal)">
                                      <p:cBhvr>
                                        <p:cTn id="130" dur="500"/>
                                        <p:tgtEl>
                                          <p:spTgt spid="49"/>
                                        </p:tgtEl>
                                      </p:cBhvr>
                                    </p:animEffect>
                                  </p:childTnLst>
                                </p:cTn>
                              </p:par>
                            </p:childTnLst>
                          </p:cTn>
                        </p:par>
                      </p:childTnLst>
                    </p:cTn>
                  </p:par>
                  <p:par>
                    <p:cTn id="131" fill="hold">
                      <p:stCondLst>
                        <p:cond delay="indefinite"/>
                      </p:stCondLst>
                      <p:childTnLst>
                        <p:par>
                          <p:cTn id="132" fill="hold">
                            <p:stCondLst>
                              <p:cond delay="0"/>
                            </p:stCondLst>
                            <p:childTnLst>
                              <p:par>
                                <p:cTn id="133" presetID="35" presetClass="emph" presetSubtype="0" repeatCount="3000" fill="hold" nodeType="clickEffect">
                                  <p:stCondLst>
                                    <p:cond delay="0"/>
                                  </p:stCondLst>
                                  <p:childTnLst>
                                    <p:anim calcmode="discrete" valueType="str">
                                      <p:cBhvr>
                                        <p:cTn id="134" dur="1000" fill="hold"/>
                                        <p:tgtEl>
                                          <p:spTgt spid="10"/>
                                        </p:tgtEl>
                                        <p:attrNameLst>
                                          <p:attrName>style.visibility</p:attrName>
                                        </p:attrNameLst>
                                      </p:cBhvr>
                                      <p:tavLst>
                                        <p:tav tm="0">
                                          <p:val>
                                            <p:strVal val="hidden"/>
                                          </p:val>
                                        </p:tav>
                                        <p:tav tm="50000">
                                          <p:val>
                                            <p:strVal val="visible"/>
                                          </p:val>
                                        </p:tav>
                                      </p:tavLst>
                                    </p:anim>
                                  </p:childTnLst>
                                </p:cTn>
                              </p:par>
                              <p:par>
                                <p:cTn id="135" presetID="35" presetClass="emph" presetSubtype="0" repeatCount="3000" fill="hold" nodeType="withEffect">
                                  <p:stCondLst>
                                    <p:cond delay="0"/>
                                  </p:stCondLst>
                                  <p:childTnLst>
                                    <p:anim calcmode="discrete" valueType="str">
                                      <p:cBhvr>
                                        <p:cTn id="136" dur="1000" fill="hold"/>
                                        <p:tgtEl>
                                          <p:spTgt spid="4"/>
                                        </p:tgtEl>
                                        <p:attrNameLst>
                                          <p:attrName>style.visibility</p:attrName>
                                        </p:attrNameLst>
                                      </p:cBhvr>
                                      <p:tavLst>
                                        <p:tav tm="0">
                                          <p:val>
                                            <p:strVal val="hidden"/>
                                          </p:val>
                                        </p:tav>
                                        <p:tav tm="50000">
                                          <p:val>
                                            <p:strVal val="visible"/>
                                          </p:val>
                                        </p:tav>
                                      </p:tavLst>
                                    </p:anim>
                                  </p:childTnLst>
                                </p:cTn>
                              </p:par>
                            </p:childTnLst>
                          </p:cTn>
                        </p:par>
                        <p:par>
                          <p:cTn id="137" fill="hold">
                            <p:stCondLst>
                              <p:cond delay="3000"/>
                            </p:stCondLst>
                            <p:childTnLst>
                              <p:par>
                                <p:cTn id="138" presetID="3" presetClass="entr" presetSubtype="10" fill="hold" grpId="0" nodeType="afterEffect">
                                  <p:stCondLst>
                                    <p:cond delay="0"/>
                                  </p:stCondLst>
                                  <p:childTnLst>
                                    <p:set>
                                      <p:cBhvr>
                                        <p:cTn id="139" dur="1" fill="hold">
                                          <p:stCondLst>
                                            <p:cond delay="0"/>
                                          </p:stCondLst>
                                        </p:cTn>
                                        <p:tgtEl>
                                          <p:spTgt spid="50"/>
                                        </p:tgtEl>
                                        <p:attrNameLst>
                                          <p:attrName>style.visibility</p:attrName>
                                        </p:attrNameLst>
                                      </p:cBhvr>
                                      <p:to>
                                        <p:strVal val="visible"/>
                                      </p:to>
                                    </p:set>
                                    <p:animEffect transition="in" filter="blinds(horizontal)">
                                      <p:cBhvr>
                                        <p:cTn id="140" dur="500"/>
                                        <p:tgtEl>
                                          <p:spTgt spid="50"/>
                                        </p:tgtEl>
                                      </p:cBhvr>
                                    </p:animEffect>
                                  </p:childTnLst>
                                </p:cTn>
                              </p:par>
                            </p:childTnLst>
                          </p:cTn>
                        </p:par>
                      </p:childTnLst>
                    </p:cTn>
                  </p:par>
                  <p:par>
                    <p:cTn id="141" fill="hold">
                      <p:stCondLst>
                        <p:cond delay="indefinite"/>
                      </p:stCondLst>
                      <p:childTnLst>
                        <p:par>
                          <p:cTn id="142" fill="hold">
                            <p:stCondLst>
                              <p:cond delay="0"/>
                            </p:stCondLst>
                            <p:childTnLst>
                              <p:par>
                                <p:cTn id="143" presetID="3" presetClass="entr" presetSubtype="10" fill="hold" nodeType="clickEffect">
                                  <p:stCondLst>
                                    <p:cond delay="0"/>
                                  </p:stCondLst>
                                  <p:childTnLst>
                                    <p:set>
                                      <p:cBhvr>
                                        <p:cTn id="144" dur="1" fill="hold">
                                          <p:stCondLst>
                                            <p:cond delay="0"/>
                                          </p:stCondLst>
                                        </p:cTn>
                                        <p:tgtEl>
                                          <p:spTgt spid="51"/>
                                        </p:tgtEl>
                                        <p:attrNameLst>
                                          <p:attrName>style.visibility</p:attrName>
                                        </p:attrNameLst>
                                      </p:cBhvr>
                                      <p:to>
                                        <p:strVal val="visible"/>
                                      </p:to>
                                    </p:set>
                                    <p:animEffect transition="in" filter="blinds(horizontal)">
                                      <p:cBhvr>
                                        <p:cTn id="145" dur="500"/>
                                        <p:tgtEl>
                                          <p:spTgt spid="51"/>
                                        </p:tgtEl>
                                      </p:cBhvr>
                                    </p:animEffect>
                                  </p:childTnLst>
                                </p:cTn>
                              </p:par>
                            </p:childTnLst>
                          </p:cTn>
                        </p:par>
                      </p:childTnLst>
                    </p:cTn>
                  </p:par>
                  <p:par>
                    <p:cTn id="146" fill="hold">
                      <p:stCondLst>
                        <p:cond delay="indefinite"/>
                      </p:stCondLst>
                      <p:childTnLst>
                        <p:par>
                          <p:cTn id="147" fill="hold">
                            <p:stCondLst>
                              <p:cond delay="0"/>
                            </p:stCondLst>
                            <p:childTnLst>
                              <p:par>
                                <p:cTn id="148" presetID="3" presetClass="entr" presetSubtype="10" fill="hold" nodeType="clickEffect">
                                  <p:stCondLst>
                                    <p:cond delay="0"/>
                                  </p:stCondLst>
                                  <p:childTnLst>
                                    <p:set>
                                      <p:cBhvr>
                                        <p:cTn id="149" dur="1" fill="hold">
                                          <p:stCondLst>
                                            <p:cond delay="0"/>
                                          </p:stCondLst>
                                        </p:cTn>
                                        <p:tgtEl>
                                          <p:spTgt spid="52"/>
                                        </p:tgtEl>
                                        <p:attrNameLst>
                                          <p:attrName>style.visibility</p:attrName>
                                        </p:attrNameLst>
                                      </p:cBhvr>
                                      <p:to>
                                        <p:strVal val="visible"/>
                                      </p:to>
                                    </p:set>
                                    <p:animEffect transition="in" filter="blinds(horizontal)">
                                      <p:cBhvr>
                                        <p:cTn id="150" dur="500"/>
                                        <p:tgtEl>
                                          <p:spTgt spid="52"/>
                                        </p:tgtEl>
                                      </p:cBhvr>
                                    </p:animEffect>
                                  </p:childTnLst>
                                </p:cTn>
                              </p:par>
                            </p:childTnLst>
                          </p:cTn>
                        </p:par>
                      </p:childTnLst>
                    </p:cTn>
                  </p:par>
                  <p:par>
                    <p:cTn id="151" fill="hold">
                      <p:stCondLst>
                        <p:cond delay="indefinite"/>
                      </p:stCondLst>
                      <p:childTnLst>
                        <p:par>
                          <p:cTn id="152" fill="hold">
                            <p:stCondLst>
                              <p:cond delay="0"/>
                            </p:stCondLst>
                            <p:childTnLst>
                              <p:par>
                                <p:cTn id="153" presetID="3" presetClass="entr" presetSubtype="10" fill="hold" nodeType="clickEffect">
                                  <p:stCondLst>
                                    <p:cond delay="0"/>
                                  </p:stCondLst>
                                  <p:childTnLst>
                                    <p:set>
                                      <p:cBhvr>
                                        <p:cTn id="154" dur="1" fill="hold">
                                          <p:stCondLst>
                                            <p:cond delay="0"/>
                                          </p:stCondLst>
                                        </p:cTn>
                                        <p:tgtEl>
                                          <p:spTgt spid="53"/>
                                        </p:tgtEl>
                                        <p:attrNameLst>
                                          <p:attrName>style.visibility</p:attrName>
                                        </p:attrNameLst>
                                      </p:cBhvr>
                                      <p:to>
                                        <p:strVal val="visible"/>
                                      </p:to>
                                    </p:set>
                                    <p:animEffect transition="in" filter="blinds(horizontal)">
                                      <p:cBhvr>
                                        <p:cTn id="155" dur="500"/>
                                        <p:tgtEl>
                                          <p:spTgt spid="53"/>
                                        </p:tgtEl>
                                      </p:cBhvr>
                                    </p:animEffect>
                                  </p:childTnLst>
                                </p:cTn>
                              </p:par>
                            </p:childTnLst>
                          </p:cTn>
                        </p:par>
                      </p:childTnLst>
                    </p:cTn>
                  </p:par>
                  <p:par>
                    <p:cTn id="156" fill="hold">
                      <p:stCondLst>
                        <p:cond delay="indefinite"/>
                      </p:stCondLst>
                      <p:childTnLst>
                        <p:par>
                          <p:cTn id="157" fill="hold">
                            <p:stCondLst>
                              <p:cond delay="0"/>
                            </p:stCondLst>
                            <p:childTnLst>
                              <p:par>
                                <p:cTn id="158" presetID="3" presetClass="entr" presetSubtype="10" fill="hold" nodeType="clickEffect">
                                  <p:stCondLst>
                                    <p:cond delay="0"/>
                                  </p:stCondLst>
                                  <p:childTnLst>
                                    <p:set>
                                      <p:cBhvr>
                                        <p:cTn id="159" dur="1" fill="hold">
                                          <p:stCondLst>
                                            <p:cond delay="0"/>
                                          </p:stCondLst>
                                        </p:cTn>
                                        <p:tgtEl>
                                          <p:spTgt spid="54"/>
                                        </p:tgtEl>
                                        <p:attrNameLst>
                                          <p:attrName>style.visibility</p:attrName>
                                        </p:attrNameLst>
                                      </p:cBhvr>
                                      <p:to>
                                        <p:strVal val="visible"/>
                                      </p:to>
                                    </p:set>
                                    <p:animEffect transition="in" filter="blinds(horizontal)">
                                      <p:cBhvr>
                                        <p:cTn id="160" dur="500"/>
                                        <p:tgtEl>
                                          <p:spTgt spid="54"/>
                                        </p:tgtEl>
                                      </p:cBhvr>
                                    </p:animEffect>
                                  </p:childTnLst>
                                </p:cTn>
                              </p:par>
                            </p:childTnLst>
                          </p:cTn>
                        </p:par>
                      </p:childTnLst>
                    </p:cTn>
                  </p:par>
                  <p:par>
                    <p:cTn id="161" fill="hold">
                      <p:stCondLst>
                        <p:cond delay="indefinite"/>
                      </p:stCondLst>
                      <p:childTnLst>
                        <p:par>
                          <p:cTn id="162" fill="hold">
                            <p:stCondLst>
                              <p:cond delay="0"/>
                            </p:stCondLst>
                            <p:childTnLst>
                              <p:par>
                                <p:cTn id="163" presetID="3" presetClass="entr" presetSubtype="10" fill="hold" nodeType="clickEffect">
                                  <p:stCondLst>
                                    <p:cond delay="0"/>
                                  </p:stCondLst>
                                  <p:childTnLst>
                                    <p:set>
                                      <p:cBhvr>
                                        <p:cTn id="164" dur="1" fill="hold">
                                          <p:stCondLst>
                                            <p:cond delay="0"/>
                                          </p:stCondLst>
                                        </p:cTn>
                                        <p:tgtEl>
                                          <p:spTgt spid="56"/>
                                        </p:tgtEl>
                                        <p:attrNameLst>
                                          <p:attrName>style.visibility</p:attrName>
                                        </p:attrNameLst>
                                      </p:cBhvr>
                                      <p:to>
                                        <p:strVal val="visible"/>
                                      </p:to>
                                    </p:set>
                                    <p:animEffect transition="in" filter="blinds(horizontal)">
                                      <p:cBhvr>
                                        <p:cTn id="165" dur="500"/>
                                        <p:tgtEl>
                                          <p:spTgt spid="56"/>
                                        </p:tgtEl>
                                      </p:cBhvr>
                                    </p:animEffect>
                                  </p:childTnLst>
                                </p:cTn>
                              </p:par>
                            </p:childTnLst>
                          </p:cTn>
                        </p:par>
                      </p:childTnLst>
                    </p:cTn>
                  </p:par>
                  <p:par>
                    <p:cTn id="166" fill="hold">
                      <p:stCondLst>
                        <p:cond delay="indefinite"/>
                      </p:stCondLst>
                      <p:childTnLst>
                        <p:par>
                          <p:cTn id="167" fill="hold">
                            <p:stCondLst>
                              <p:cond delay="0"/>
                            </p:stCondLst>
                            <p:childTnLst>
                              <p:par>
                                <p:cTn id="168" presetID="3" presetClass="entr" presetSubtype="10" fill="hold" nodeType="clickEffect">
                                  <p:stCondLst>
                                    <p:cond delay="0"/>
                                  </p:stCondLst>
                                  <p:childTnLst>
                                    <p:set>
                                      <p:cBhvr>
                                        <p:cTn id="169" dur="1" fill="hold">
                                          <p:stCondLst>
                                            <p:cond delay="0"/>
                                          </p:stCondLst>
                                        </p:cTn>
                                        <p:tgtEl>
                                          <p:spTgt spid="57"/>
                                        </p:tgtEl>
                                        <p:attrNameLst>
                                          <p:attrName>style.visibility</p:attrName>
                                        </p:attrNameLst>
                                      </p:cBhvr>
                                      <p:to>
                                        <p:strVal val="visible"/>
                                      </p:to>
                                    </p:set>
                                    <p:animEffect transition="in" filter="blinds(horizontal)">
                                      <p:cBhvr>
                                        <p:cTn id="170" dur="500"/>
                                        <p:tgtEl>
                                          <p:spTgt spid="57"/>
                                        </p:tgtEl>
                                      </p:cBhvr>
                                    </p:animEffect>
                                  </p:childTnLst>
                                </p:cTn>
                              </p:par>
                            </p:childTnLst>
                          </p:cTn>
                        </p:par>
                      </p:childTnLst>
                    </p:cTn>
                  </p:par>
                  <p:par>
                    <p:cTn id="171" fill="hold">
                      <p:stCondLst>
                        <p:cond delay="indefinite"/>
                      </p:stCondLst>
                      <p:childTnLst>
                        <p:par>
                          <p:cTn id="172" fill="hold">
                            <p:stCondLst>
                              <p:cond delay="0"/>
                            </p:stCondLst>
                            <p:childTnLst>
                              <p:par>
                                <p:cTn id="173" presetID="3" presetClass="entr" presetSubtype="10" fill="hold" grpId="0" nodeType="clickEffect">
                                  <p:stCondLst>
                                    <p:cond delay="0"/>
                                  </p:stCondLst>
                                  <p:childTnLst>
                                    <p:set>
                                      <p:cBhvr>
                                        <p:cTn id="174" dur="1" fill="hold">
                                          <p:stCondLst>
                                            <p:cond delay="0"/>
                                          </p:stCondLst>
                                        </p:cTn>
                                        <p:tgtEl>
                                          <p:spTgt spid="58"/>
                                        </p:tgtEl>
                                        <p:attrNameLst>
                                          <p:attrName>style.visibility</p:attrName>
                                        </p:attrNameLst>
                                      </p:cBhvr>
                                      <p:to>
                                        <p:strVal val="visible"/>
                                      </p:to>
                                    </p:set>
                                    <p:animEffect transition="in" filter="blinds(horizontal)">
                                      <p:cBhvr>
                                        <p:cTn id="175" dur="500"/>
                                        <p:tgtEl>
                                          <p:spTgt spid="58"/>
                                        </p:tgtEl>
                                      </p:cBhvr>
                                    </p:animEffect>
                                  </p:childTnLst>
                                </p:cTn>
                              </p:par>
                              <p:par>
                                <p:cTn id="176" presetID="3" presetClass="entr" presetSubtype="10" fill="hold" grpId="0" nodeType="withEffect">
                                  <p:stCondLst>
                                    <p:cond delay="0"/>
                                  </p:stCondLst>
                                  <p:childTnLst>
                                    <p:set>
                                      <p:cBhvr>
                                        <p:cTn id="177" dur="1" fill="hold">
                                          <p:stCondLst>
                                            <p:cond delay="0"/>
                                          </p:stCondLst>
                                        </p:cTn>
                                        <p:tgtEl>
                                          <p:spTgt spid="59"/>
                                        </p:tgtEl>
                                        <p:attrNameLst>
                                          <p:attrName>style.visibility</p:attrName>
                                        </p:attrNameLst>
                                      </p:cBhvr>
                                      <p:to>
                                        <p:strVal val="visible"/>
                                      </p:to>
                                    </p:set>
                                    <p:animEffect transition="in" filter="blinds(horizontal)">
                                      <p:cBhvr>
                                        <p:cTn id="178" dur="500"/>
                                        <p:tgtEl>
                                          <p:spTgt spid="59"/>
                                        </p:tgtEl>
                                      </p:cBhvr>
                                    </p:animEffect>
                                  </p:childTnLst>
                                </p:cTn>
                              </p:par>
                            </p:childTnLst>
                          </p:cTn>
                        </p:par>
                      </p:childTnLst>
                    </p:cTn>
                  </p:par>
                  <p:par>
                    <p:cTn id="179" fill="hold">
                      <p:stCondLst>
                        <p:cond delay="indefinite"/>
                      </p:stCondLst>
                      <p:childTnLst>
                        <p:par>
                          <p:cTn id="180" fill="hold">
                            <p:stCondLst>
                              <p:cond delay="0"/>
                            </p:stCondLst>
                            <p:childTnLst>
                              <p:par>
                                <p:cTn id="181" presetID="3" presetClass="entr" presetSubtype="10" fill="hold" grpId="0" nodeType="clickEffect">
                                  <p:stCondLst>
                                    <p:cond delay="0"/>
                                  </p:stCondLst>
                                  <p:childTnLst>
                                    <p:set>
                                      <p:cBhvr>
                                        <p:cTn id="182" dur="1" fill="hold">
                                          <p:stCondLst>
                                            <p:cond delay="0"/>
                                          </p:stCondLst>
                                        </p:cTn>
                                        <p:tgtEl>
                                          <p:spTgt spid="60"/>
                                        </p:tgtEl>
                                        <p:attrNameLst>
                                          <p:attrName>style.visibility</p:attrName>
                                        </p:attrNameLst>
                                      </p:cBhvr>
                                      <p:to>
                                        <p:strVal val="visible"/>
                                      </p:to>
                                    </p:set>
                                    <p:animEffect transition="in" filter="blinds(horizontal)">
                                      <p:cBhvr>
                                        <p:cTn id="183" dur="500"/>
                                        <p:tgtEl>
                                          <p:spTgt spid="60"/>
                                        </p:tgtEl>
                                      </p:cBhvr>
                                    </p:animEffect>
                                  </p:childTnLst>
                                </p:cTn>
                              </p:par>
                            </p:childTnLst>
                          </p:cTn>
                        </p:par>
                      </p:childTnLst>
                    </p:cTn>
                  </p:par>
                  <p:par>
                    <p:cTn id="184" fill="hold">
                      <p:stCondLst>
                        <p:cond delay="indefinite"/>
                      </p:stCondLst>
                      <p:childTnLst>
                        <p:par>
                          <p:cTn id="185" fill="hold">
                            <p:stCondLst>
                              <p:cond delay="0"/>
                            </p:stCondLst>
                            <p:childTnLst>
                              <p:par>
                                <p:cTn id="186" presetID="3" presetClass="entr" presetSubtype="10" fill="hold" nodeType="clickEffect">
                                  <p:stCondLst>
                                    <p:cond delay="0"/>
                                  </p:stCondLst>
                                  <p:childTnLst>
                                    <p:set>
                                      <p:cBhvr>
                                        <p:cTn id="187" dur="1" fill="hold">
                                          <p:stCondLst>
                                            <p:cond delay="0"/>
                                          </p:stCondLst>
                                        </p:cTn>
                                        <p:tgtEl>
                                          <p:spTgt spid="61"/>
                                        </p:tgtEl>
                                        <p:attrNameLst>
                                          <p:attrName>style.visibility</p:attrName>
                                        </p:attrNameLst>
                                      </p:cBhvr>
                                      <p:to>
                                        <p:strVal val="visible"/>
                                      </p:to>
                                    </p:set>
                                    <p:animEffect transition="in" filter="blinds(horizontal)">
                                      <p:cBhvr>
                                        <p:cTn id="188" dur="500"/>
                                        <p:tgtEl>
                                          <p:spTgt spid="61"/>
                                        </p:tgtEl>
                                      </p:cBhvr>
                                    </p:animEffect>
                                  </p:childTnLst>
                                </p:cTn>
                              </p:par>
                            </p:childTnLst>
                          </p:cTn>
                        </p:par>
                      </p:childTnLst>
                    </p:cTn>
                  </p:par>
                  <p:par>
                    <p:cTn id="189" fill="hold">
                      <p:stCondLst>
                        <p:cond delay="indefinite"/>
                      </p:stCondLst>
                      <p:childTnLst>
                        <p:par>
                          <p:cTn id="190" fill="hold">
                            <p:stCondLst>
                              <p:cond delay="0"/>
                            </p:stCondLst>
                            <p:childTnLst>
                              <p:par>
                                <p:cTn id="191" presetID="3" presetClass="entr" presetSubtype="10" fill="hold" nodeType="clickEffect">
                                  <p:stCondLst>
                                    <p:cond delay="0"/>
                                  </p:stCondLst>
                                  <p:childTnLst>
                                    <p:set>
                                      <p:cBhvr>
                                        <p:cTn id="192" dur="1" fill="hold">
                                          <p:stCondLst>
                                            <p:cond delay="0"/>
                                          </p:stCondLst>
                                        </p:cTn>
                                        <p:tgtEl>
                                          <p:spTgt spid="62"/>
                                        </p:tgtEl>
                                        <p:attrNameLst>
                                          <p:attrName>style.visibility</p:attrName>
                                        </p:attrNameLst>
                                      </p:cBhvr>
                                      <p:to>
                                        <p:strVal val="visible"/>
                                      </p:to>
                                    </p:set>
                                    <p:animEffect transition="in" filter="blinds(horizontal)">
                                      <p:cBhvr>
                                        <p:cTn id="193" dur="500"/>
                                        <p:tgtEl>
                                          <p:spTgt spid="62"/>
                                        </p:tgtEl>
                                      </p:cBhvr>
                                    </p:animEffect>
                                  </p:childTnLst>
                                </p:cTn>
                              </p:par>
                            </p:childTnLst>
                          </p:cTn>
                        </p:par>
                      </p:childTnLst>
                    </p:cTn>
                  </p:par>
                  <p:par>
                    <p:cTn id="194" fill="hold">
                      <p:stCondLst>
                        <p:cond delay="indefinite"/>
                      </p:stCondLst>
                      <p:childTnLst>
                        <p:par>
                          <p:cTn id="195" fill="hold">
                            <p:stCondLst>
                              <p:cond delay="0"/>
                            </p:stCondLst>
                            <p:childTnLst>
                              <p:par>
                                <p:cTn id="196" presetID="3" presetClass="entr" presetSubtype="10" fill="hold" nodeType="clickEffect">
                                  <p:stCondLst>
                                    <p:cond delay="0"/>
                                  </p:stCondLst>
                                  <p:childTnLst>
                                    <p:set>
                                      <p:cBhvr>
                                        <p:cTn id="197" dur="1" fill="hold">
                                          <p:stCondLst>
                                            <p:cond delay="0"/>
                                          </p:stCondLst>
                                        </p:cTn>
                                        <p:tgtEl>
                                          <p:spTgt spid="63"/>
                                        </p:tgtEl>
                                        <p:attrNameLst>
                                          <p:attrName>style.visibility</p:attrName>
                                        </p:attrNameLst>
                                      </p:cBhvr>
                                      <p:to>
                                        <p:strVal val="visible"/>
                                      </p:to>
                                    </p:set>
                                    <p:animEffect transition="in" filter="blinds(horizontal)">
                                      <p:cBhvr>
                                        <p:cTn id="198" dur="500"/>
                                        <p:tgtEl>
                                          <p:spTgt spid="63"/>
                                        </p:tgtEl>
                                      </p:cBhvr>
                                    </p:animEffect>
                                  </p:childTnLst>
                                </p:cTn>
                              </p:par>
                              <p:par>
                                <p:cTn id="199" presetID="10" presetClass="exit" presetSubtype="0" fill="hold" nodeType="withEffect">
                                  <p:stCondLst>
                                    <p:cond delay="0"/>
                                  </p:stCondLst>
                                  <p:childTnLst>
                                    <p:animEffect transition="out" filter="fade">
                                      <p:cBhvr>
                                        <p:cTn id="200" dur="2000"/>
                                        <p:tgtEl>
                                          <p:spTgt spid="61"/>
                                        </p:tgtEl>
                                      </p:cBhvr>
                                    </p:animEffect>
                                    <p:set>
                                      <p:cBhvr>
                                        <p:cTn id="201" dur="1" fill="hold">
                                          <p:stCondLst>
                                            <p:cond delay="1999"/>
                                          </p:stCondLst>
                                        </p:cTn>
                                        <p:tgtEl>
                                          <p:spTgt spid="61"/>
                                        </p:tgtEl>
                                        <p:attrNameLst>
                                          <p:attrName>style.visibility</p:attrName>
                                        </p:attrNameLst>
                                      </p:cBhvr>
                                      <p:to>
                                        <p:strVal val="hidden"/>
                                      </p:to>
                                    </p:set>
                                  </p:childTnLst>
                                </p:cTn>
                              </p:par>
                              <p:par>
                                <p:cTn id="202" presetID="10" presetClass="exit" presetSubtype="0" fill="hold" nodeType="withEffect">
                                  <p:stCondLst>
                                    <p:cond delay="0"/>
                                  </p:stCondLst>
                                  <p:childTnLst>
                                    <p:animEffect transition="out" filter="fade">
                                      <p:cBhvr>
                                        <p:cTn id="203" dur="2000"/>
                                        <p:tgtEl>
                                          <p:spTgt spid="62"/>
                                        </p:tgtEl>
                                      </p:cBhvr>
                                    </p:animEffect>
                                    <p:set>
                                      <p:cBhvr>
                                        <p:cTn id="204" dur="1" fill="hold">
                                          <p:stCondLst>
                                            <p:cond delay="1999"/>
                                          </p:stCondLst>
                                        </p:cTn>
                                        <p:tgtEl>
                                          <p:spTgt spid="62"/>
                                        </p:tgtEl>
                                        <p:attrNameLst>
                                          <p:attrName>style.visibility</p:attrName>
                                        </p:attrNameLst>
                                      </p:cBhvr>
                                      <p:to>
                                        <p:strVal val="hidden"/>
                                      </p:to>
                                    </p:set>
                                  </p:childTnLst>
                                </p:cTn>
                              </p:par>
                            </p:childTnLst>
                          </p:cTn>
                        </p:par>
                      </p:childTnLst>
                    </p:cTn>
                  </p:par>
                  <p:par>
                    <p:cTn id="205" fill="hold">
                      <p:stCondLst>
                        <p:cond delay="indefinite"/>
                      </p:stCondLst>
                      <p:childTnLst>
                        <p:par>
                          <p:cTn id="206" fill="hold">
                            <p:stCondLst>
                              <p:cond delay="0"/>
                            </p:stCondLst>
                            <p:childTnLst>
                              <p:par>
                                <p:cTn id="207" presetID="3" presetClass="entr" presetSubtype="10" fill="hold" nodeType="clickEffect">
                                  <p:stCondLst>
                                    <p:cond delay="0"/>
                                  </p:stCondLst>
                                  <p:childTnLst>
                                    <p:set>
                                      <p:cBhvr>
                                        <p:cTn id="208" dur="1" fill="hold">
                                          <p:stCondLst>
                                            <p:cond delay="0"/>
                                          </p:stCondLst>
                                        </p:cTn>
                                        <p:tgtEl>
                                          <p:spTgt spid="64"/>
                                        </p:tgtEl>
                                        <p:attrNameLst>
                                          <p:attrName>style.visibility</p:attrName>
                                        </p:attrNameLst>
                                      </p:cBhvr>
                                      <p:to>
                                        <p:strVal val="visible"/>
                                      </p:to>
                                    </p:set>
                                    <p:animEffect transition="in" filter="blinds(horizontal)">
                                      <p:cBhvr>
                                        <p:cTn id="209" dur="500"/>
                                        <p:tgtEl>
                                          <p:spTgt spid="6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1" grpId="0" animBg="1"/>
      <p:bldP spid="42" grpId="0" animBg="1"/>
      <p:bldP spid="43" grpId="0" animBg="1"/>
      <p:bldP spid="44" grpId="0" animBg="1"/>
      <p:bldP spid="48" grpId="0" animBg="1"/>
      <p:bldP spid="49" grpId="0" animBg="1"/>
      <p:bldP spid="50" grpId="0" animBg="1"/>
      <p:bldP spid="58" grpId="0" animBg="1"/>
      <p:bldP spid="59" grpId="0" animBg="1"/>
      <p:bldP spid="60"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Straight Connector 3"/>
          <p:cNvCxnSpPr/>
          <p:nvPr/>
        </p:nvCxnSpPr>
        <p:spPr>
          <a:xfrm rot="5400000">
            <a:off x="5892800" y="331788"/>
            <a:ext cx="841375" cy="698500"/>
          </a:xfrm>
          <a:prstGeom prst="line">
            <a:avLst/>
          </a:prstGeom>
          <a:ln w="30480">
            <a:solidFill>
              <a:srgbClr val="0070C0"/>
            </a:solidFill>
          </a:ln>
        </p:spPr>
        <p:style>
          <a:lnRef idx="1">
            <a:schemeClr val="accent1"/>
          </a:lnRef>
          <a:fillRef idx="0">
            <a:schemeClr val="accent1"/>
          </a:fillRef>
          <a:effectRef idx="0">
            <a:schemeClr val="accent1"/>
          </a:effectRef>
          <a:fontRef idx="minor">
            <a:schemeClr val="tx1"/>
          </a:fontRef>
        </p:style>
      </p:cxnSp>
      <p:cxnSp>
        <p:nvCxnSpPr>
          <p:cNvPr id="5" name="Straight Connector 4"/>
          <p:cNvCxnSpPr/>
          <p:nvPr/>
        </p:nvCxnSpPr>
        <p:spPr>
          <a:xfrm rot="16200000" flipH="1">
            <a:off x="6623051" y="300037"/>
            <a:ext cx="889000" cy="809625"/>
          </a:xfrm>
          <a:prstGeom prst="line">
            <a:avLst/>
          </a:prstGeom>
          <a:ln w="30480">
            <a:solidFill>
              <a:srgbClr val="0070C0"/>
            </a:solidFill>
          </a:ln>
        </p:spPr>
        <p:style>
          <a:lnRef idx="1">
            <a:schemeClr val="accent1"/>
          </a:lnRef>
          <a:fillRef idx="0">
            <a:schemeClr val="accent1"/>
          </a:fillRef>
          <a:effectRef idx="0">
            <a:schemeClr val="accent1"/>
          </a:effectRef>
          <a:fontRef idx="minor">
            <a:schemeClr val="tx1"/>
          </a:fontRef>
        </p:style>
      </p:cxnSp>
      <p:graphicFrame>
        <p:nvGraphicFramePr>
          <p:cNvPr id="9" name="Object 2"/>
          <p:cNvGraphicFramePr>
            <a:graphicFrameLocks noChangeAspect="1"/>
          </p:cNvGraphicFramePr>
          <p:nvPr/>
        </p:nvGraphicFramePr>
        <p:xfrm>
          <a:off x="5294313" y="1204913"/>
          <a:ext cx="1152525" cy="1000125"/>
        </p:xfrm>
        <a:graphic>
          <a:graphicData uri="http://schemas.openxmlformats.org/presentationml/2006/ole">
            <mc:AlternateContent xmlns:mc="http://schemas.openxmlformats.org/markup-compatibility/2006">
              <mc:Choice xmlns:v="urn:schemas-microsoft-com:vml" Requires="v">
                <p:oleObj spid="_x0000_s13314" name="Equation" r:id="rId4" imgW="622080" imgH="533160" progId="Equation.DSMT4">
                  <p:embed/>
                </p:oleObj>
              </mc:Choice>
              <mc:Fallback>
                <p:oleObj name="Equation" r:id="rId4" imgW="622080" imgH="533160" progId="Equation.DSMT4">
                  <p:embed/>
                  <p:pic>
                    <p:nvPicPr>
                      <p:cNvPr id="9" name="Object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294313" y="1204913"/>
                        <a:ext cx="1152525" cy="10001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0" name="Object 3"/>
          <p:cNvGraphicFramePr>
            <a:graphicFrameLocks noChangeAspect="1"/>
          </p:cNvGraphicFramePr>
          <p:nvPr/>
        </p:nvGraphicFramePr>
        <p:xfrm>
          <a:off x="7175500" y="1219200"/>
          <a:ext cx="1143000" cy="1057275"/>
        </p:xfrm>
        <a:graphic>
          <a:graphicData uri="http://schemas.openxmlformats.org/presentationml/2006/ole">
            <mc:AlternateContent xmlns:mc="http://schemas.openxmlformats.org/markup-compatibility/2006">
              <mc:Choice xmlns:v="urn:schemas-microsoft-com:vml" Requires="v">
                <p:oleObj spid="_x0000_s13315" name="Equation" r:id="rId6" imgW="622080" imgH="571320" progId="Equation.DSMT4">
                  <p:embed/>
                </p:oleObj>
              </mc:Choice>
              <mc:Fallback>
                <p:oleObj name="Equation" r:id="rId6" imgW="622080" imgH="571320" progId="Equation.DSMT4">
                  <p:embed/>
                  <p:pic>
                    <p:nvPicPr>
                      <p:cNvPr id="10" name="Object 3"/>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7175500" y="1219200"/>
                        <a:ext cx="1143000" cy="10572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1" name="Object 4"/>
          <p:cNvGraphicFramePr>
            <a:graphicFrameLocks noChangeAspect="1"/>
          </p:cNvGraphicFramePr>
          <p:nvPr/>
        </p:nvGraphicFramePr>
        <p:xfrm>
          <a:off x="5464175" y="476250"/>
          <a:ext cx="693738" cy="411163"/>
        </p:xfrm>
        <a:graphic>
          <a:graphicData uri="http://schemas.openxmlformats.org/presentationml/2006/ole">
            <mc:AlternateContent xmlns:mc="http://schemas.openxmlformats.org/markup-compatibility/2006">
              <mc:Choice xmlns:v="urn:schemas-microsoft-com:vml" Requires="v">
                <p:oleObj spid="_x0000_s13316" name="Equation" r:id="rId8" imgW="304560" imgH="177480" progId="Equation.DSMT4">
                  <p:embed/>
                </p:oleObj>
              </mc:Choice>
              <mc:Fallback>
                <p:oleObj name="Equation" r:id="rId8" imgW="304560" imgH="177480" progId="Equation.DSMT4">
                  <p:embed/>
                  <p:pic>
                    <p:nvPicPr>
                      <p:cNvPr id="11" name="Object 4"/>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5464175" y="476250"/>
                        <a:ext cx="693738" cy="41116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2" name="Object 5"/>
          <p:cNvGraphicFramePr>
            <a:graphicFrameLocks noChangeAspect="1"/>
          </p:cNvGraphicFramePr>
          <p:nvPr/>
        </p:nvGraphicFramePr>
        <p:xfrm>
          <a:off x="7134225" y="476250"/>
          <a:ext cx="752475" cy="425450"/>
        </p:xfrm>
        <a:graphic>
          <a:graphicData uri="http://schemas.openxmlformats.org/presentationml/2006/ole">
            <mc:AlternateContent xmlns:mc="http://schemas.openxmlformats.org/markup-compatibility/2006">
              <mc:Choice xmlns:v="urn:schemas-microsoft-com:vml" Requires="v">
                <p:oleObj spid="_x0000_s13317" name="Equation" r:id="rId10" imgW="317160" imgH="177480" progId="Equation.DSMT4">
                  <p:embed/>
                </p:oleObj>
              </mc:Choice>
              <mc:Fallback>
                <p:oleObj name="Equation" r:id="rId10" imgW="317160" imgH="177480" progId="Equation.DSMT4">
                  <p:embed/>
                  <p:pic>
                    <p:nvPicPr>
                      <p:cNvPr id="12" name="Object 5"/>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7134225" y="476250"/>
                        <a:ext cx="752475" cy="4254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cxnSp>
        <p:nvCxnSpPr>
          <p:cNvPr id="2" name="Straight Connector 9"/>
          <p:cNvCxnSpPr/>
          <p:nvPr/>
        </p:nvCxnSpPr>
        <p:spPr>
          <a:xfrm rot="5400000">
            <a:off x="5037932" y="2412206"/>
            <a:ext cx="914400" cy="544513"/>
          </a:xfrm>
          <a:prstGeom prst="line">
            <a:avLst/>
          </a:prstGeom>
          <a:ln w="30480">
            <a:solidFill>
              <a:srgbClr val="0070C0"/>
            </a:solidFill>
          </a:ln>
        </p:spPr>
        <p:style>
          <a:lnRef idx="1">
            <a:schemeClr val="accent1"/>
          </a:lnRef>
          <a:fillRef idx="0">
            <a:schemeClr val="accent1"/>
          </a:fillRef>
          <a:effectRef idx="0">
            <a:schemeClr val="accent1"/>
          </a:effectRef>
          <a:fontRef idx="minor">
            <a:schemeClr val="tx1"/>
          </a:fontRef>
        </p:style>
      </p:cxnSp>
      <p:graphicFrame>
        <p:nvGraphicFramePr>
          <p:cNvPr id="14" name="Object 6"/>
          <p:cNvGraphicFramePr>
            <a:graphicFrameLocks noChangeAspect="1"/>
          </p:cNvGraphicFramePr>
          <p:nvPr/>
        </p:nvGraphicFramePr>
        <p:xfrm>
          <a:off x="4859338" y="3235325"/>
          <a:ext cx="579437" cy="698500"/>
        </p:xfrm>
        <a:graphic>
          <a:graphicData uri="http://schemas.openxmlformats.org/presentationml/2006/ole">
            <mc:AlternateContent xmlns:mc="http://schemas.openxmlformats.org/markup-compatibility/2006">
              <mc:Choice xmlns:v="urn:schemas-microsoft-com:vml" Requires="v">
                <p:oleObj spid="_x0000_s13318" name="Equation" r:id="rId12" imgW="279360" imgH="330120" progId="Equation.DSMT4">
                  <p:embed/>
                </p:oleObj>
              </mc:Choice>
              <mc:Fallback>
                <p:oleObj name="Equation" r:id="rId12" imgW="279360" imgH="330120" progId="Equation.DSMT4">
                  <p:embed/>
                  <p:pic>
                    <p:nvPicPr>
                      <p:cNvPr id="14" name="Object 6"/>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4859338" y="3235325"/>
                        <a:ext cx="579437" cy="698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5" name="Object 7"/>
          <p:cNvGraphicFramePr>
            <a:graphicFrameLocks noChangeAspect="1"/>
          </p:cNvGraphicFramePr>
          <p:nvPr/>
        </p:nvGraphicFramePr>
        <p:xfrm>
          <a:off x="5986463" y="3230563"/>
          <a:ext cx="604837" cy="725487"/>
        </p:xfrm>
        <a:graphic>
          <a:graphicData uri="http://schemas.openxmlformats.org/presentationml/2006/ole">
            <mc:AlternateContent xmlns:mc="http://schemas.openxmlformats.org/markup-compatibility/2006">
              <mc:Choice xmlns:v="urn:schemas-microsoft-com:vml" Requires="v">
                <p:oleObj spid="_x0000_s13319" name="Equation" r:id="rId14" imgW="279360" imgH="330120" progId="Equation.DSMT4">
                  <p:embed/>
                </p:oleObj>
              </mc:Choice>
              <mc:Fallback>
                <p:oleObj name="Equation" r:id="rId14" imgW="279360" imgH="330120" progId="Equation.DSMT4">
                  <p:embed/>
                  <p:pic>
                    <p:nvPicPr>
                      <p:cNvPr id="15" name="Object 7"/>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5986463" y="3230563"/>
                        <a:ext cx="604837" cy="72548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6" name="Object 8"/>
          <p:cNvGraphicFramePr>
            <a:graphicFrameLocks noChangeAspect="1"/>
          </p:cNvGraphicFramePr>
          <p:nvPr/>
        </p:nvGraphicFramePr>
        <p:xfrm>
          <a:off x="4746625" y="2509838"/>
          <a:ext cx="674688" cy="265112"/>
        </p:xfrm>
        <a:graphic>
          <a:graphicData uri="http://schemas.openxmlformats.org/presentationml/2006/ole">
            <mc:AlternateContent xmlns:mc="http://schemas.openxmlformats.org/markup-compatibility/2006">
              <mc:Choice xmlns:v="urn:schemas-microsoft-com:vml" Requires="v">
                <p:oleObj spid="_x0000_s13320" name="Equation" r:id="rId16" imgW="457200" imgH="177480" progId="Equation.DSMT4">
                  <p:embed/>
                </p:oleObj>
              </mc:Choice>
              <mc:Fallback>
                <p:oleObj name="Equation" r:id="rId16" imgW="457200" imgH="177480" progId="Equation.DSMT4">
                  <p:embed/>
                  <p:pic>
                    <p:nvPicPr>
                      <p:cNvPr id="16" name="Object 8"/>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4746625" y="2509838"/>
                        <a:ext cx="674688" cy="26511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cxnSp>
        <p:nvCxnSpPr>
          <p:cNvPr id="3" name="Straight Connector 13"/>
          <p:cNvCxnSpPr/>
          <p:nvPr/>
        </p:nvCxnSpPr>
        <p:spPr>
          <a:xfrm rot="16200000" flipH="1">
            <a:off x="5624512" y="2390776"/>
            <a:ext cx="936625" cy="565150"/>
          </a:xfrm>
          <a:prstGeom prst="line">
            <a:avLst/>
          </a:prstGeom>
          <a:ln w="30480">
            <a:solidFill>
              <a:srgbClr val="0070C0"/>
            </a:solidFill>
          </a:ln>
        </p:spPr>
        <p:style>
          <a:lnRef idx="1">
            <a:schemeClr val="accent1"/>
          </a:lnRef>
          <a:fillRef idx="0">
            <a:schemeClr val="accent1"/>
          </a:fillRef>
          <a:effectRef idx="0">
            <a:schemeClr val="accent1"/>
          </a:effectRef>
          <a:fontRef idx="minor">
            <a:schemeClr val="tx1"/>
          </a:fontRef>
        </p:style>
      </p:cxnSp>
      <p:graphicFrame>
        <p:nvGraphicFramePr>
          <p:cNvPr id="18" name="Object 9"/>
          <p:cNvGraphicFramePr>
            <a:graphicFrameLocks noChangeAspect="1"/>
          </p:cNvGraphicFramePr>
          <p:nvPr/>
        </p:nvGraphicFramePr>
        <p:xfrm>
          <a:off x="6156325" y="2511425"/>
          <a:ext cx="679450" cy="266700"/>
        </p:xfrm>
        <a:graphic>
          <a:graphicData uri="http://schemas.openxmlformats.org/presentationml/2006/ole">
            <mc:AlternateContent xmlns:mc="http://schemas.openxmlformats.org/markup-compatibility/2006">
              <mc:Choice xmlns:v="urn:schemas-microsoft-com:vml" Requires="v">
                <p:oleObj spid="_x0000_s13321" name="Equation" r:id="rId18" imgW="457200" imgH="177480" progId="Equation.DSMT4">
                  <p:embed/>
                </p:oleObj>
              </mc:Choice>
              <mc:Fallback>
                <p:oleObj name="Equation" r:id="rId18" imgW="457200" imgH="177480" progId="Equation.DSMT4">
                  <p:embed/>
                  <p:pic>
                    <p:nvPicPr>
                      <p:cNvPr id="18" name="Object 9"/>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6156325" y="2511425"/>
                        <a:ext cx="679450" cy="2667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cxnSp>
        <p:nvCxnSpPr>
          <p:cNvPr id="6" name="Straight Connector 15"/>
          <p:cNvCxnSpPr/>
          <p:nvPr/>
        </p:nvCxnSpPr>
        <p:spPr>
          <a:xfrm rot="5400000">
            <a:off x="6950076" y="2420937"/>
            <a:ext cx="1008062" cy="576263"/>
          </a:xfrm>
          <a:prstGeom prst="line">
            <a:avLst/>
          </a:prstGeom>
          <a:ln w="30480">
            <a:solidFill>
              <a:srgbClr val="0070C0"/>
            </a:solidFill>
          </a:ln>
        </p:spPr>
        <p:style>
          <a:lnRef idx="1">
            <a:schemeClr val="accent1"/>
          </a:lnRef>
          <a:fillRef idx="0">
            <a:schemeClr val="accent1"/>
          </a:fillRef>
          <a:effectRef idx="0">
            <a:schemeClr val="accent1"/>
          </a:effectRef>
          <a:fontRef idx="minor">
            <a:schemeClr val="tx1"/>
          </a:fontRef>
        </p:style>
      </p:cxnSp>
      <p:graphicFrame>
        <p:nvGraphicFramePr>
          <p:cNvPr id="20" name="Object 10"/>
          <p:cNvGraphicFramePr>
            <a:graphicFrameLocks noChangeAspect="1"/>
          </p:cNvGraphicFramePr>
          <p:nvPr/>
        </p:nvGraphicFramePr>
        <p:xfrm>
          <a:off x="6826250" y="3213100"/>
          <a:ext cx="601663" cy="720725"/>
        </p:xfrm>
        <a:graphic>
          <a:graphicData uri="http://schemas.openxmlformats.org/presentationml/2006/ole">
            <mc:AlternateContent xmlns:mc="http://schemas.openxmlformats.org/markup-compatibility/2006">
              <mc:Choice xmlns:v="urn:schemas-microsoft-com:vml" Requires="v">
                <p:oleObj spid="_x0000_s13322" name="Equation" r:id="rId20" imgW="279360" imgH="330120" progId="Equation.DSMT4">
                  <p:embed/>
                </p:oleObj>
              </mc:Choice>
              <mc:Fallback>
                <p:oleObj name="Equation" r:id="rId20" imgW="279360" imgH="330120" progId="Equation.DSMT4">
                  <p:embed/>
                  <p:pic>
                    <p:nvPicPr>
                      <p:cNvPr id="20" name="Object 10"/>
                      <p:cNvPicPr>
                        <a:picLocks noChangeAspect="1" noChangeArrowheads="1"/>
                      </p:cNvPicPr>
                      <p:nvPr/>
                    </p:nvPicPr>
                    <p:blipFill>
                      <a:blip r:embed="rId21">
                        <a:extLst>
                          <a:ext uri="{28A0092B-C50C-407E-A947-70E740481C1C}">
                            <a14:useLocalDpi xmlns:a14="http://schemas.microsoft.com/office/drawing/2010/main" val="0"/>
                          </a:ext>
                        </a:extLst>
                      </a:blip>
                      <a:srcRect/>
                      <a:stretch>
                        <a:fillRect/>
                      </a:stretch>
                    </p:blipFill>
                    <p:spPr bwMode="auto">
                      <a:xfrm>
                        <a:off x="6826250" y="3213100"/>
                        <a:ext cx="601663" cy="7207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1" name="Object 11"/>
          <p:cNvGraphicFramePr>
            <a:graphicFrameLocks noChangeAspect="1"/>
          </p:cNvGraphicFramePr>
          <p:nvPr/>
        </p:nvGraphicFramePr>
        <p:xfrm>
          <a:off x="8001000" y="3213100"/>
          <a:ext cx="603250" cy="720725"/>
        </p:xfrm>
        <a:graphic>
          <a:graphicData uri="http://schemas.openxmlformats.org/presentationml/2006/ole">
            <mc:AlternateContent xmlns:mc="http://schemas.openxmlformats.org/markup-compatibility/2006">
              <mc:Choice xmlns:v="urn:schemas-microsoft-com:vml" Requires="v">
                <p:oleObj spid="_x0000_s13323" name="Equation" r:id="rId22" imgW="279360" imgH="330120" progId="Equation.DSMT4">
                  <p:embed/>
                </p:oleObj>
              </mc:Choice>
              <mc:Fallback>
                <p:oleObj name="Equation" r:id="rId22" imgW="279360" imgH="330120" progId="Equation.DSMT4">
                  <p:embed/>
                  <p:pic>
                    <p:nvPicPr>
                      <p:cNvPr id="21" name="Object 11"/>
                      <p:cNvPicPr>
                        <a:picLocks noChangeAspect="1" noChangeArrowheads="1"/>
                      </p:cNvPicPr>
                      <p:nvPr/>
                    </p:nvPicPr>
                    <p:blipFill>
                      <a:blip r:embed="rId23">
                        <a:extLst>
                          <a:ext uri="{28A0092B-C50C-407E-A947-70E740481C1C}">
                            <a14:useLocalDpi xmlns:a14="http://schemas.microsoft.com/office/drawing/2010/main" val="0"/>
                          </a:ext>
                        </a:extLst>
                      </a:blip>
                      <a:srcRect/>
                      <a:stretch>
                        <a:fillRect/>
                      </a:stretch>
                    </p:blipFill>
                    <p:spPr bwMode="auto">
                      <a:xfrm>
                        <a:off x="8001000" y="3213100"/>
                        <a:ext cx="603250" cy="7207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2" name="Object 12"/>
          <p:cNvGraphicFramePr>
            <a:graphicFrameLocks noChangeAspect="1"/>
          </p:cNvGraphicFramePr>
          <p:nvPr/>
        </p:nvGraphicFramePr>
        <p:xfrm>
          <a:off x="7010400" y="2517775"/>
          <a:ext cx="468313" cy="263525"/>
        </p:xfrm>
        <a:graphic>
          <a:graphicData uri="http://schemas.openxmlformats.org/presentationml/2006/ole">
            <mc:AlternateContent xmlns:mc="http://schemas.openxmlformats.org/markup-compatibility/2006">
              <mc:Choice xmlns:v="urn:schemas-microsoft-com:vml" Requires="v">
                <p:oleObj spid="_x0000_s13324" name="Equation" r:id="rId24" imgW="317160" imgH="177480" progId="Equation.DSMT4">
                  <p:embed/>
                </p:oleObj>
              </mc:Choice>
              <mc:Fallback>
                <p:oleObj name="Equation" r:id="rId24" imgW="317160" imgH="177480" progId="Equation.DSMT4">
                  <p:embed/>
                  <p:pic>
                    <p:nvPicPr>
                      <p:cNvPr id="22" name="Object 12"/>
                      <p:cNvPicPr>
                        <a:picLocks noChangeAspect="1" noChangeArrowheads="1"/>
                      </p:cNvPicPr>
                      <p:nvPr/>
                    </p:nvPicPr>
                    <p:blipFill>
                      <a:blip r:embed="rId25">
                        <a:extLst>
                          <a:ext uri="{28A0092B-C50C-407E-A947-70E740481C1C}">
                            <a14:useLocalDpi xmlns:a14="http://schemas.microsoft.com/office/drawing/2010/main" val="0"/>
                          </a:ext>
                        </a:extLst>
                      </a:blip>
                      <a:srcRect/>
                      <a:stretch>
                        <a:fillRect/>
                      </a:stretch>
                    </p:blipFill>
                    <p:spPr bwMode="auto">
                      <a:xfrm>
                        <a:off x="7010400" y="2517775"/>
                        <a:ext cx="468313" cy="2635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cxnSp>
        <p:nvCxnSpPr>
          <p:cNvPr id="7" name="Straight Connector 19"/>
          <p:cNvCxnSpPr/>
          <p:nvPr/>
        </p:nvCxnSpPr>
        <p:spPr>
          <a:xfrm rot="16200000" flipH="1">
            <a:off x="7490619" y="2456657"/>
            <a:ext cx="1079500" cy="576262"/>
          </a:xfrm>
          <a:prstGeom prst="line">
            <a:avLst/>
          </a:prstGeom>
          <a:ln w="30480">
            <a:solidFill>
              <a:srgbClr val="0070C0"/>
            </a:solidFill>
          </a:ln>
        </p:spPr>
        <p:style>
          <a:lnRef idx="1">
            <a:schemeClr val="accent1"/>
          </a:lnRef>
          <a:fillRef idx="0">
            <a:schemeClr val="accent1"/>
          </a:fillRef>
          <a:effectRef idx="0">
            <a:schemeClr val="accent1"/>
          </a:effectRef>
          <a:fontRef idx="minor">
            <a:schemeClr val="tx1"/>
          </a:fontRef>
        </p:style>
      </p:cxnSp>
      <p:graphicFrame>
        <p:nvGraphicFramePr>
          <p:cNvPr id="24" name="Object 13"/>
          <p:cNvGraphicFramePr>
            <a:graphicFrameLocks noChangeAspect="1"/>
          </p:cNvGraphicFramePr>
          <p:nvPr/>
        </p:nvGraphicFramePr>
        <p:xfrm>
          <a:off x="8091488" y="2509838"/>
          <a:ext cx="584200" cy="265112"/>
        </p:xfrm>
        <a:graphic>
          <a:graphicData uri="http://schemas.openxmlformats.org/presentationml/2006/ole">
            <mc:AlternateContent xmlns:mc="http://schemas.openxmlformats.org/markup-compatibility/2006">
              <mc:Choice xmlns:v="urn:schemas-microsoft-com:vml" Requires="v">
                <p:oleObj spid="_x0000_s13325" name="Equation" r:id="rId26" imgW="393480" imgH="177480" progId="Equation.DSMT4">
                  <p:embed/>
                </p:oleObj>
              </mc:Choice>
              <mc:Fallback>
                <p:oleObj name="Equation" r:id="rId26" imgW="393480" imgH="177480" progId="Equation.DSMT4">
                  <p:embed/>
                  <p:pic>
                    <p:nvPicPr>
                      <p:cNvPr id="24" name="Object 13"/>
                      <p:cNvPicPr>
                        <a:picLocks noChangeAspect="1" noChangeArrowheads="1"/>
                      </p:cNvPicPr>
                      <p:nvPr/>
                    </p:nvPicPr>
                    <p:blipFill>
                      <a:blip r:embed="rId27">
                        <a:extLst>
                          <a:ext uri="{28A0092B-C50C-407E-A947-70E740481C1C}">
                            <a14:useLocalDpi xmlns:a14="http://schemas.microsoft.com/office/drawing/2010/main" val="0"/>
                          </a:ext>
                        </a:extLst>
                      </a:blip>
                      <a:srcRect/>
                      <a:stretch>
                        <a:fillRect/>
                      </a:stretch>
                    </p:blipFill>
                    <p:spPr bwMode="auto">
                      <a:xfrm>
                        <a:off x="8091488" y="2509838"/>
                        <a:ext cx="584200" cy="26511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41" name="Oval 40"/>
          <p:cNvSpPr/>
          <p:nvPr/>
        </p:nvSpPr>
        <p:spPr>
          <a:xfrm>
            <a:off x="4859338" y="3933825"/>
            <a:ext cx="541337" cy="539750"/>
          </a:xfrm>
          <a:prstGeom prst="ellipse">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CA" sz="3100" b="1" dirty="0">
                <a:solidFill>
                  <a:srgbClr val="FF0000"/>
                </a:solidFill>
              </a:rPr>
              <a:t>1</a:t>
            </a:r>
          </a:p>
        </p:txBody>
      </p:sp>
      <p:sp>
        <p:nvSpPr>
          <p:cNvPr id="42" name="Oval 41"/>
          <p:cNvSpPr/>
          <p:nvPr/>
        </p:nvSpPr>
        <p:spPr>
          <a:xfrm>
            <a:off x="6011863" y="3933825"/>
            <a:ext cx="539750" cy="539750"/>
          </a:xfrm>
          <a:prstGeom prst="ellipse">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CA" sz="3100" b="1" dirty="0">
                <a:solidFill>
                  <a:srgbClr val="FF0000"/>
                </a:solidFill>
              </a:rPr>
              <a:t>2</a:t>
            </a:r>
          </a:p>
        </p:txBody>
      </p:sp>
      <p:sp>
        <p:nvSpPr>
          <p:cNvPr id="43" name="Oval 42"/>
          <p:cNvSpPr/>
          <p:nvPr/>
        </p:nvSpPr>
        <p:spPr>
          <a:xfrm>
            <a:off x="6875463" y="3933825"/>
            <a:ext cx="541337" cy="539750"/>
          </a:xfrm>
          <a:prstGeom prst="ellipse">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CA" sz="3100" b="1" dirty="0">
                <a:solidFill>
                  <a:srgbClr val="FF0000"/>
                </a:solidFill>
              </a:rPr>
              <a:t>3</a:t>
            </a:r>
          </a:p>
        </p:txBody>
      </p:sp>
      <p:sp>
        <p:nvSpPr>
          <p:cNvPr id="44" name="Oval 43"/>
          <p:cNvSpPr/>
          <p:nvPr/>
        </p:nvSpPr>
        <p:spPr>
          <a:xfrm>
            <a:off x="8027988" y="3933825"/>
            <a:ext cx="539750" cy="539750"/>
          </a:xfrm>
          <a:prstGeom prst="ellipse">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CA" sz="3100" b="1" dirty="0">
                <a:solidFill>
                  <a:srgbClr val="FF0000"/>
                </a:solidFill>
              </a:rPr>
              <a:t>4</a:t>
            </a:r>
          </a:p>
        </p:txBody>
      </p:sp>
      <p:sp>
        <p:nvSpPr>
          <p:cNvPr id="45" name="Rectangle 44"/>
          <p:cNvSpPr/>
          <p:nvPr/>
        </p:nvSpPr>
        <p:spPr>
          <a:xfrm>
            <a:off x="179388" y="260350"/>
            <a:ext cx="4572000" cy="1062038"/>
          </a:xfrm>
          <a:prstGeom prst="rect">
            <a:avLst/>
          </a:prstGeom>
        </p:spPr>
        <p:txBody>
          <a:bodyPr>
            <a:spAutoFit/>
          </a:bodyPr>
          <a:lstStyle/>
          <a:p>
            <a:pPr marL="342900" indent="-342900">
              <a:defRPr/>
            </a:pPr>
            <a:r>
              <a:rPr lang="en-CA" sz="2100" dirty="0">
                <a:latin typeface="+mj-lt"/>
              </a:rPr>
              <a:t>C) Given that the test shows</a:t>
            </a:r>
          </a:p>
          <a:p>
            <a:pPr marL="342900" indent="-342900">
              <a:defRPr/>
            </a:pPr>
            <a:r>
              <a:rPr lang="en-CA" sz="2100" dirty="0">
                <a:latin typeface="+mj-lt"/>
              </a:rPr>
              <a:t>negative, what is the probability</a:t>
            </a:r>
          </a:p>
          <a:p>
            <a:pPr marL="342900" indent="-342900">
              <a:defRPr/>
            </a:pPr>
            <a:r>
              <a:rPr lang="en-CA" sz="2100" dirty="0">
                <a:latin typeface="+mj-lt"/>
              </a:rPr>
              <a:t>that they have HIV</a:t>
            </a:r>
          </a:p>
        </p:txBody>
      </p:sp>
      <p:graphicFrame>
        <p:nvGraphicFramePr>
          <p:cNvPr id="46" name="Object 14"/>
          <p:cNvGraphicFramePr>
            <a:graphicFrameLocks noChangeAspect="1"/>
          </p:cNvGraphicFramePr>
          <p:nvPr/>
        </p:nvGraphicFramePr>
        <p:xfrm>
          <a:off x="192088" y="1685925"/>
          <a:ext cx="1974850" cy="590550"/>
        </p:xfrm>
        <a:graphic>
          <a:graphicData uri="http://schemas.openxmlformats.org/presentationml/2006/ole">
            <mc:AlternateContent xmlns:mc="http://schemas.openxmlformats.org/markup-compatibility/2006">
              <mc:Choice xmlns:v="urn:schemas-microsoft-com:vml" Requires="v">
                <p:oleObj spid="_x0000_s13326" name="Equation" r:id="rId28" imgW="952200" imgH="279360" progId="Equation.DSMT4">
                  <p:embed/>
                </p:oleObj>
              </mc:Choice>
              <mc:Fallback>
                <p:oleObj name="Equation" r:id="rId28" imgW="952200" imgH="279360" progId="Equation.DSMT4">
                  <p:embed/>
                  <p:pic>
                    <p:nvPicPr>
                      <p:cNvPr id="46" name="Object 14"/>
                      <p:cNvPicPr>
                        <a:picLocks noChangeAspect="1" noChangeArrowheads="1"/>
                      </p:cNvPicPr>
                      <p:nvPr/>
                    </p:nvPicPr>
                    <p:blipFill>
                      <a:blip r:embed="rId29">
                        <a:extLst>
                          <a:ext uri="{28A0092B-C50C-407E-A947-70E740481C1C}">
                            <a14:useLocalDpi xmlns:a14="http://schemas.microsoft.com/office/drawing/2010/main" val="0"/>
                          </a:ext>
                        </a:extLst>
                      </a:blip>
                      <a:srcRect/>
                      <a:stretch>
                        <a:fillRect/>
                      </a:stretch>
                    </p:blipFill>
                    <p:spPr bwMode="auto">
                      <a:xfrm>
                        <a:off x="192088" y="1685925"/>
                        <a:ext cx="1974850" cy="5905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47" name="Object 15"/>
          <p:cNvGraphicFramePr>
            <a:graphicFrameLocks noChangeAspect="1"/>
          </p:cNvGraphicFramePr>
          <p:nvPr/>
        </p:nvGraphicFramePr>
        <p:xfrm>
          <a:off x="2268538" y="1557338"/>
          <a:ext cx="1685925" cy="831850"/>
        </p:xfrm>
        <a:graphic>
          <a:graphicData uri="http://schemas.openxmlformats.org/presentationml/2006/ole">
            <mc:AlternateContent xmlns:mc="http://schemas.openxmlformats.org/markup-compatibility/2006">
              <mc:Choice xmlns:v="urn:schemas-microsoft-com:vml" Requires="v">
                <p:oleObj spid="_x0000_s13327" name="Equation" r:id="rId30" imgW="812520" imgH="393480" progId="Equation.DSMT4">
                  <p:embed/>
                </p:oleObj>
              </mc:Choice>
              <mc:Fallback>
                <p:oleObj name="Equation" r:id="rId30" imgW="812520" imgH="393480" progId="Equation.DSMT4">
                  <p:embed/>
                  <p:pic>
                    <p:nvPicPr>
                      <p:cNvPr id="47" name="Object 15"/>
                      <p:cNvPicPr>
                        <a:picLocks noChangeAspect="1" noChangeArrowheads="1"/>
                      </p:cNvPicPr>
                      <p:nvPr/>
                    </p:nvPicPr>
                    <p:blipFill>
                      <a:blip r:embed="rId31">
                        <a:extLst>
                          <a:ext uri="{28A0092B-C50C-407E-A947-70E740481C1C}">
                            <a14:useLocalDpi xmlns:a14="http://schemas.microsoft.com/office/drawing/2010/main" val="0"/>
                          </a:ext>
                        </a:extLst>
                      </a:blip>
                      <a:srcRect/>
                      <a:stretch>
                        <a:fillRect/>
                      </a:stretch>
                    </p:blipFill>
                    <p:spPr bwMode="auto">
                      <a:xfrm>
                        <a:off x="2268538" y="1557338"/>
                        <a:ext cx="1685925" cy="8318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48" name="Oval 47"/>
          <p:cNvSpPr/>
          <p:nvPr/>
        </p:nvSpPr>
        <p:spPr>
          <a:xfrm>
            <a:off x="2555875" y="1989138"/>
            <a:ext cx="539750" cy="539750"/>
          </a:xfrm>
          <a:prstGeom prst="ellipse">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CA" sz="3100" b="1" dirty="0">
                <a:solidFill>
                  <a:srgbClr val="FF0000"/>
                </a:solidFill>
              </a:rPr>
              <a:t>2</a:t>
            </a:r>
          </a:p>
        </p:txBody>
      </p:sp>
      <p:sp>
        <p:nvSpPr>
          <p:cNvPr id="49" name="Oval 48"/>
          <p:cNvSpPr/>
          <p:nvPr/>
        </p:nvSpPr>
        <p:spPr>
          <a:xfrm>
            <a:off x="3384550" y="1989138"/>
            <a:ext cx="539750" cy="539750"/>
          </a:xfrm>
          <a:prstGeom prst="ellipse">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CA" sz="3100" b="1" dirty="0">
                <a:solidFill>
                  <a:srgbClr val="FF0000"/>
                </a:solidFill>
              </a:rPr>
              <a:t>4</a:t>
            </a:r>
          </a:p>
        </p:txBody>
      </p:sp>
      <p:sp>
        <p:nvSpPr>
          <p:cNvPr id="50" name="Oval 49"/>
          <p:cNvSpPr/>
          <p:nvPr/>
        </p:nvSpPr>
        <p:spPr>
          <a:xfrm>
            <a:off x="2987675" y="1412875"/>
            <a:ext cx="539750" cy="539750"/>
          </a:xfrm>
          <a:prstGeom prst="ellipse">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CA" sz="3100" b="1" dirty="0">
                <a:solidFill>
                  <a:srgbClr val="FF0000"/>
                </a:solidFill>
              </a:rPr>
              <a:t>2</a:t>
            </a:r>
          </a:p>
        </p:txBody>
      </p:sp>
      <p:graphicFrame>
        <p:nvGraphicFramePr>
          <p:cNvPr id="51" name="Object 16"/>
          <p:cNvGraphicFramePr>
            <a:graphicFrameLocks noChangeAspect="1"/>
          </p:cNvGraphicFramePr>
          <p:nvPr/>
        </p:nvGraphicFramePr>
        <p:xfrm>
          <a:off x="179388" y="2635250"/>
          <a:ext cx="3671887" cy="801688"/>
        </p:xfrm>
        <a:graphic>
          <a:graphicData uri="http://schemas.openxmlformats.org/presentationml/2006/ole">
            <mc:AlternateContent xmlns:mc="http://schemas.openxmlformats.org/markup-compatibility/2006">
              <mc:Choice xmlns:v="urn:schemas-microsoft-com:vml" Requires="v">
                <p:oleObj spid="_x0000_s13328" name="Equation" r:id="rId32" imgW="2070000" imgH="444240" progId="Equation.DSMT4">
                  <p:embed/>
                </p:oleObj>
              </mc:Choice>
              <mc:Fallback>
                <p:oleObj name="Equation" r:id="rId32" imgW="2070000" imgH="444240" progId="Equation.DSMT4">
                  <p:embed/>
                  <p:pic>
                    <p:nvPicPr>
                      <p:cNvPr id="51" name="Object 16"/>
                      <p:cNvPicPr>
                        <a:picLocks noChangeAspect="1" noChangeArrowheads="1"/>
                      </p:cNvPicPr>
                      <p:nvPr/>
                    </p:nvPicPr>
                    <p:blipFill>
                      <a:blip r:embed="rId33">
                        <a:extLst>
                          <a:ext uri="{28A0092B-C50C-407E-A947-70E740481C1C}">
                            <a14:useLocalDpi xmlns:a14="http://schemas.microsoft.com/office/drawing/2010/main" val="0"/>
                          </a:ext>
                        </a:extLst>
                      </a:blip>
                      <a:srcRect/>
                      <a:stretch>
                        <a:fillRect/>
                      </a:stretch>
                    </p:blipFill>
                    <p:spPr bwMode="auto">
                      <a:xfrm>
                        <a:off x="179388" y="2635250"/>
                        <a:ext cx="3671887" cy="80168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52" name="Object 17"/>
          <p:cNvGraphicFramePr>
            <a:graphicFrameLocks noChangeAspect="1"/>
          </p:cNvGraphicFramePr>
          <p:nvPr/>
        </p:nvGraphicFramePr>
        <p:xfrm>
          <a:off x="1403350" y="2636838"/>
          <a:ext cx="1800225" cy="488950"/>
        </p:xfrm>
        <a:graphic>
          <a:graphicData uri="http://schemas.openxmlformats.org/presentationml/2006/ole">
            <mc:AlternateContent xmlns:mc="http://schemas.openxmlformats.org/markup-compatibility/2006">
              <mc:Choice xmlns:v="urn:schemas-microsoft-com:vml" Requires="v">
                <p:oleObj spid="_x0000_s13329" name="Equation" r:id="rId34" imgW="952200" imgH="253800" progId="Equation.DSMT4">
                  <p:embed/>
                </p:oleObj>
              </mc:Choice>
              <mc:Fallback>
                <p:oleObj name="Equation" r:id="rId34" imgW="952200" imgH="253800" progId="Equation.DSMT4">
                  <p:embed/>
                  <p:pic>
                    <p:nvPicPr>
                      <p:cNvPr id="52" name="Object 17"/>
                      <p:cNvPicPr>
                        <a:picLocks noChangeAspect="1" noChangeArrowheads="1"/>
                      </p:cNvPicPr>
                      <p:nvPr/>
                    </p:nvPicPr>
                    <p:blipFill>
                      <a:blip r:embed="rId35">
                        <a:extLst>
                          <a:ext uri="{28A0092B-C50C-407E-A947-70E740481C1C}">
                            <a14:useLocalDpi xmlns:a14="http://schemas.microsoft.com/office/drawing/2010/main" val="0"/>
                          </a:ext>
                        </a:extLst>
                      </a:blip>
                      <a:srcRect/>
                      <a:stretch>
                        <a:fillRect/>
                      </a:stretch>
                    </p:blipFill>
                    <p:spPr bwMode="auto">
                      <a:xfrm>
                        <a:off x="1403350" y="2636838"/>
                        <a:ext cx="1800225" cy="4889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53" name="Object 18"/>
          <p:cNvGraphicFramePr>
            <a:graphicFrameLocks noChangeAspect="1"/>
          </p:cNvGraphicFramePr>
          <p:nvPr/>
        </p:nvGraphicFramePr>
        <p:xfrm>
          <a:off x="684213" y="3500438"/>
          <a:ext cx="1579562" cy="831850"/>
        </p:xfrm>
        <a:graphic>
          <a:graphicData uri="http://schemas.openxmlformats.org/presentationml/2006/ole">
            <mc:AlternateContent xmlns:mc="http://schemas.openxmlformats.org/markup-compatibility/2006">
              <mc:Choice xmlns:v="urn:schemas-microsoft-com:vml" Requires="v">
                <p:oleObj spid="_x0000_s13330" name="Equation" r:id="rId36" imgW="761760" imgH="393480" progId="Equation.DSMT4">
                  <p:embed/>
                </p:oleObj>
              </mc:Choice>
              <mc:Fallback>
                <p:oleObj name="Equation" r:id="rId36" imgW="761760" imgH="393480" progId="Equation.DSMT4">
                  <p:embed/>
                  <p:pic>
                    <p:nvPicPr>
                      <p:cNvPr id="53" name="Object 18"/>
                      <p:cNvPicPr>
                        <a:picLocks noChangeAspect="1" noChangeArrowheads="1"/>
                      </p:cNvPicPr>
                      <p:nvPr/>
                    </p:nvPicPr>
                    <p:blipFill>
                      <a:blip r:embed="rId37">
                        <a:extLst>
                          <a:ext uri="{28A0092B-C50C-407E-A947-70E740481C1C}">
                            <a14:useLocalDpi xmlns:a14="http://schemas.microsoft.com/office/drawing/2010/main" val="0"/>
                          </a:ext>
                        </a:extLst>
                      </a:blip>
                      <a:srcRect/>
                      <a:stretch>
                        <a:fillRect/>
                      </a:stretch>
                    </p:blipFill>
                    <p:spPr bwMode="auto">
                      <a:xfrm>
                        <a:off x="684213" y="3500438"/>
                        <a:ext cx="1579562" cy="8318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54" name="Object 19"/>
          <p:cNvGraphicFramePr>
            <a:graphicFrameLocks noChangeAspect="1"/>
          </p:cNvGraphicFramePr>
          <p:nvPr/>
        </p:nvGraphicFramePr>
        <p:xfrm>
          <a:off x="2276475" y="3700463"/>
          <a:ext cx="2008188" cy="449262"/>
        </p:xfrm>
        <a:graphic>
          <a:graphicData uri="http://schemas.openxmlformats.org/presentationml/2006/ole">
            <mc:AlternateContent xmlns:mc="http://schemas.openxmlformats.org/markup-compatibility/2006">
              <mc:Choice xmlns:v="urn:schemas-microsoft-com:vml" Requires="v">
                <p:oleObj spid="_x0000_s13331" name="Equation" r:id="rId38" imgW="812520" imgH="177480" progId="Equation.DSMT4">
                  <p:embed/>
                </p:oleObj>
              </mc:Choice>
              <mc:Fallback>
                <p:oleObj name="Equation" r:id="rId38" imgW="812520" imgH="177480" progId="Equation.DSMT4">
                  <p:embed/>
                  <p:pic>
                    <p:nvPicPr>
                      <p:cNvPr id="54" name="Object 19"/>
                      <p:cNvPicPr>
                        <a:picLocks noChangeAspect="1" noChangeArrowheads="1"/>
                      </p:cNvPicPr>
                      <p:nvPr/>
                    </p:nvPicPr>
                    <p:blipFill>
                      <a:blip r:embed="rId39">
                        <a:extLst>
                          <a:ext uri="{28A0092B-C50C-407E-A947-70E740481C1C}">
                            <a14:useLocalDpi xmlns:a14="http://schemas.microsoft.com/office/drawing/2010/main" val="0"/>
                          </a:ext>
                        </a:extLst>
                      </a:blip>
                      <a:srcRect/>
                      <a:stretch>
                        <a:fillRect/>
                      </a:stretch>
                    </p:blipFill>
                    <p:spPr bwMode="auto">
                      <a:xfrm>
                        <a:off x="2276475" y="3700463"/>
                        <a:ext cx="2008188" cy="44926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55" name="Rectangle 54"/>
          <p:cNvSpPr/>
          <p:nvPr/>
        </p:nvSpPr>
        <p:spPr>
          <a:xfrm>
            <a:off x="144463" y="4672013"/>
            <a:ext cx="8604250" cy="1708150"/>
          </a:xfrm>
          <a:prstGeom prst="rect">
            <a:avLst/>
          </a:prstGeom>
        </p:spPr>
        <p:txBody>
          <a:bodyPr>
            <a:spAutoFit/>
          </a:bodyPr>
          <a:lstStyle/>
          <a:p>
            <a:pPr marL="342900" indent="-342900">
              <a:defRPr/>
            </a:pPr>
            <a:r>
              <a:rPr lang="en-CA" sz="2100" dirty="0">
                <a:latin typeface="+mj-lt"/>
              </a:rPr>
              <a:t>D) </a:t>
            </a:r>
            <a:r>
              <a:rPr lang="en-CA" sz="2100" dirty="0">
                <a:solidFill>
                  <a:srgbClr val="FF0000"/>
                </a:solidFill>
                <a:latin typeface="+mj-lt"/>
              </a:rPr>
              <a:t>A 99.85% accuracy in this case implies that the test will detect the antibody 99.85 out of 100 times if you actually have the virus.  However, it does not imply that if the test shows positive, then you are 99.85% HIV positive.  Instead, if the test shows positive, then there is only 62.7% that you actually have HIV.</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46"/>
                                        </p:tgtEl>
                                        <p:attrNameLst>
                                          <p:attrName>style.visibility</p:attrName>
                                        </p:attrNameLst>
                                      </p:cBhvr>
                                      <p:to>
                                        <p:strVal val="visible"/>
                                      </p:to>
                                    </p:set>
                                    <p:animEffect transition="in" filter="blinds(horizontal)">
                                      <p:cBhvr>
                                        <p:cTn id="7" dur="500"/>
                                        <p:tgtEl>
                                          <p:spTgt spid="46"/>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47"/>
                                        </p:tgtEl>
                                        <p:attrNameLst>
                                          <p:attrName>style.visibility</p:attrName>
                                        </p:attrNameLst>
                                      </p:cBhvr>
                                      <p:to>
                                        <p:strVal val="visible"/>
                                      </p:to>
                                    </p:set>
                                    <p:animEffect transition="in" filter="blinds(horizontal)">
                                      <p:cBhvr>
                                        <p:cTn id="12" dur="500"/>
                                        <p:tgtEl>
                                          <p:spTgt spid="47"/>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48"/>
                                        </p:tgtEl>
                                        <p:attrNameLst>
                                          <p:attrName>style.visibility</p:attrName>
                                        </p:attrNameLst>
                                      </p:cBhvr>
                                      <p:to>
                                        <p:strVal val="visible"/>
                                      </p:to>
                                    </p:set>
                                    <p:animEffect transition="in" filter="blinds(horizontal)">
                                      <p:cBhvr>
                                        <p:cTn id="17" dur="500"/>
                                        <p:tgtEl>
                                          <p:spTgt spid="48"/>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49"/>
                                        </p:tgtEl>
                                        <p:attrNameLst>
                                          <p:attrName>style.visibility</p:attrName>
                                        </p:attrNameLst>
                                      </p:cBhvr>
                                      <p:to>
                                        <p:strVal val="visible"/>
                                      </p:to>
                                    </p:set>
                                    <p:animEffect transition="in" filter="blinds(horizontal)">
                                      <p:cBhvr>
                                        <p:cTn id="22" dur="500"/>
                                        <p:tgtEl>
                                          <p:spTgt spid="49"/>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50"/>
                                        </p:tgtEl>
                                        <p:attrNameLst>
                                          <p:attrName>style.visibility</p:attrName>
                                        </p:attrNameLst>
                                      </p:cBhvr>
                                      <p:to>
                                        <p:strVal val="visible"/>
                                      </p:to>
                                    </p:set>
                                    <p:animEffect transition="in" filter="blinds(horizontal)">
                                      <p:cBhvr>
                                        <p:cTn id="27" dur="500"/>
                                        <p:tgtEl>
                                          <p:spTgt spid="50"/>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nodeType="clickEffect">
                                  <p:stCondLst>
                                    <p:cond delay="0"/>
                                  </p:stCondLst>
                                  <p:childTnLst>
                                    <p:set>
                                      <p:cBhvr>
                                        <p:cTn id="31" dur="1" fill="hold">
                                          <p:stCondLst>
                                            <p:cond delay="0"/>
                                          </p:stCondLst>
                                        </p:cTn>
                                        <p:tgtEl>
                                          <p:spTgt spid="51"/>
                                        </p:tgtEl>
                                        <p:attrNameLst>
                                          <p:attrName>style.visibility</p:attrName>
                                        </p:attrNameLst>
                                      </p:cBhvr>
                                      <p:to>
                                        <p:strVal val="visible"/>
                                      </p:to>
                                    </p:set>
                                    <p:animEffect transition="in" filter="blinds(horizontal)">
                                      <p:cBhvr>
                                        <p:cTn id="32" dur="500"/>
                                        <p:tgtEl>
                                          <p:spTgt spid="51"/>
                                        </p:tgtEl>
                                      </p:cBhvr>
                                    </p:animEffect>
                                  </p:childTnLst>
                                </p:cTn>
                              </p:par>
                            </p:childTnLst>
                          </p:cTn>
                        </p:par>
                      </p:childTnLst>
                    </p:cTn>
                  </p:par>
                  <p:par>
                    <p:cTn id="33" fill="hold">
                      <p:stCondLst>
                        <p:cond delay="indefinite"/>
                      </p:stCondLst>
                      <p:childTnLst>
                        <p:par>
                          <p:cTn id="34" fill="hold">
                            <p:stCondLst>
                              <p:cond delay="0"/>
                            </p:stCondLst>
                            <p:childTnLst>
                              <p:par>
                                <p:cTn id="35" presetID="3" presetClass="entr" presetSubtype="10" fill="hold" nodeType="clickEffect">
                                  <p:stCondLst>
                                    <p:cond delay="0"/>
                                  </p:stCondLst>
                                  <p:childTnLst>
                                    <p:set>
                                      <p:cBhvr>
                                        <p:cTn id="36" dur="1" fill="hold">
                                          <p:stCondLst>
                                            <p:cond delay="0"/>
                                          </p:stCondLst>
                                        </p:cTn>
                                        <p:tgtEl>
                                          <p:spTgt spid="52"/>
                                        </p:tgtEl>
                                        <p:attrNameLst>
                                          <p:attrName>style.visibility</p:attrName>
                                        </p:attrNameLst>
                                      </p:cBhvr>
                                      <p:to>
                                        <p:strVal val="visible"/>
                                      </p:to>
                                    </p:set>
                                    <p:animEffect transition="in" filter="blinds(horizontal)">
                                      <p:cBhvr>
                                        <p:cTn id="37" dur="500"/>
                                        <p:tgtEl>
                                          <p:spTgt spid="52"/>
                                        </p:tgtEl>
                                      </p:cBhvr>
                                    </p:animEffect>
                                  </p:childTnLst>
                                </p:cTn>
                              </p:par>
                            </p:childTnLst>
                          </p:cTn>
                        </p:par>
                      </p:childTnLst>
                    </p:cTn>
                  </p:par>
                  <p:par>
                    <p:cTn id="38" fill="hold">
                      <p:stCondLst>
                        <p:cond delay="indefinite"/>
                      </p:stCondLst>
                      <p:childTnLst>
                        <p:par>
                          <p:cTn id="39" fill="hold">
                            <p:stCondLst>
                              <p:cond delay="0"/>
                            </p:stCondLst>
                            <p:childTnLst>
                              <p:par>
                                <p:cTn id="40" presetID="3" presetClass="entr" presetSubtype="10" fill="hold" nodeType="clickEffect">
                                  <p:stCondLst>
                                    <p:cond delay="0"/>
                                  </p:stCondLst>
                                  <p:childTnLst>
                                    <p:set>
                                      <p:cBhvr>
                                        <p:cTn id="41" dur="1" fill="hold">
                                          <p:stCondLst>
                                            <p:cond delay="0"/>
                                          </p:stCondLst>
                                        </p:cTn>
                                        <p:tgtEl>
                                          <p:spTgt spid="53"/>
                                        </p:tgtEl>
                                        <p:attrNameLst>
                                          <p:attrName>style.visibility</p:attrName>
                                        </p:attrNameLst>
                                      </p:cBhvr>
                                      <p:to>
                                        <p:strVal val="visible"/>
                                      </p:to>
                                    </p:set>
                                    <p:animEffect transition="in" filter="blinds(horizontal)">
                                      <p:cBhvr>
                                        <p:cTn id="42" dur="500"/>
                                        <p:tgtEl>
                                          <p:spTgt spid="53"/>
                                        </p:tgtEl>
                                      </p:cBhvr>
                                    </p:animEffect>
                                  </p:childTnLst>
                                </p:cTn>
                              </p:par>
                            </p:childTnLst>
                          </p:cTn>
                        </p:par>
                      </p:childTnLst>
                    </p:cTn>
                  </p:par>
                  <p:par>
                    <p:cTn id="43" fill="hold">
                      <p:stCondLst>
                        <p:cond delay="indefinite"/>
                      </p:stCondLst>
                      <p:childTnLst>
                        <p:par>
                          <p:cTn id="44" fill="hold">
                            <p:stCondLst>
                              <p:cond delay="0"/>
                            </p:stCondLst>
                            <p:childTnLst>
                              <p:par>
                                <p:cTn id="45" presetID="3" presetClass="entr" presetSubtype="10" fill="hold" nodeType="clickEffect">
                                  <p:stCondLst>
                                    <p:cond delay="0"/>
                                  </p:stCondLst>
                                  <p:childTnLst>
                                    <p:set>
                                      <p:cBhvr>
                                        <p:cTn id="46" dur="1" fill="hold">
                                          <p:stCondLst>
                                            <p:cond delay="0"/>
                                          </p:stCondLst>
                                        </p:cTn>
                                        <p:tgtEl>
                                          <p:spTgt spid="54"/>
                                        </p:tgtEl>
                                        <p:attrNameLst>
                                          <p:attrName>style.visibility</p:attrName>
                                        </p:attrNameLst>
                                      </p:cBhvr>
                                      <p:to>
                                        <p:strVal val="visible"/>
                                      </p:to>
                                    </p:set>
                                    <p:animEffect transition="in" filter="blinds(horizontal)">
                                      <p:cBhvr>
                                        <p:cTn id="47" dur="500"/>
                                        <p:tgtEl>
                                          <p:spTgt spid="54"/>
                                        </p:tgtEl>
                                      </p:cBhvr>
                                    </p:animEffect>
                                  </p:childTnLst>
                                </p:cTn>
                              </p:par>
                            </p:childTnLst>
                          </p:cTn>
                        </p:par>
                      </p:childTnLst>
                    </p:cTn>
                  </p:par>
                  <p:par>
                    <p:cTn id="48" fill="hold">
                      <p:stCondLst>
                        <p:cond delay="indefinite"/>
                      </p:stCondLst>
                      <p:childTnLst>
                        <p:par>
                          <p:cTn id="49" fill="hold">
                            <p:stCondLst>
                              <p:cond delay="0"/>
                            </p:stCondLst>
                            <p:childTnLst>
                              <p:par>
                                <p:cTn id="50" presetID="3" presetClass="entr" presetSubtype="10" fill="hold" grpId="0" nodeType="clickEffect">
                                  <p:stCondLst>
                                    <p:cond delay="0"/>
                                  </p:stCondLst>
                                  <p:childTnLst>
                                    <p:set>
                                      <p:cBhvr>
                                        <p:cTn id="51" dur="1" fill="hold">
                                          <p:stCondLst>
                                            <p:cond delay="0"/>
                                          </p:stCondLst>
                                        </p:cTn>
                                        <p:tgtEl>
                                          <p:spTgt spid="55"/>
                                        </p:tgtEl>
                                        <p:attrNameLst>
                                          <p:attrName>style.visibility</p:attrName>
                                        </p:attrNameLst>
                                      </p:cBhvr>
                                      <p:to>
                                        <p:strVal val="visible"/>
                                      </p:to>
                                    </p:set>
                                    <p:animEffect transition="in" filter="blinds(horizontal)">
                                      <p:cBhvr>
                                        <p:cTn id="52" dur="500"/>
                                        <p:tgtEl>
                                          <p:spTgt spid="5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8" grpId="0" animBg="1"/>
      <p:bldP spid="49" grpId="0" animBg="1"/>
      <p:bldP spid="50" grpId="0" animBg="1"/>
      <p:bldP spid="55"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EE7F30A-3498-4867-9263-E36C7EB5B961}"/>
              </a:ext>
            </a:extLst>
          </p:cNvPr>
          <p:cNvSpPr>
            <a:spLocks noGrp="1"/>
          </p:cNvSpPr>
          <p:nvPr>
            <p:ph sz="quarter" idx="1"/>
          </p:nvPr>
        </p:nvSpPr>
        <p:spPr>
          <a:xfrm>
            <a:off x="219076" y="217054"/>
            <a:ext cx="7467600" cy="4873752"/>
          </a:xfrm>
        </p:spPr>
        <p:txBody>
          <a:bodyPr/>
          <a:lstStyle/>
          <a:p>
            <a:pPr marL="0" indent="0">
              <a:buNone/>
            </a:pPr>
            <a:r>
              <a:rPr lang="en-CA" dirty="0"/>
              <a:t>Two fair dice are rolled and it is revealed that one of the numbers rolled was a 4.  What is the probability that the other number rolled was a 6?</a:t>
            </a:r>
            <a:br>
              <a:rPr lang="en-CA" dirty="0"/>
            </a:br>
            <a:r>
              <a:rPr lang="en-CA" dirty="0"/>
              <a:t> </a:t>
            </a:r>
          </a:p>
          <a:p>
            <a:pPr marL="0" indent="0">
              <a:buNone/>
            </a:pPr>
            <a:r>
              <a:rPr lang="en-CA" dirty="0"/>
              <a:t>a) 1/18</a:t>
            </a:r>
          </a:p>
          <a:p>
            <a:pPr marL="0" indent="0">
              <a:buNone/>
            </a:pPr>
            <a:endParaRPr lang="en-CA" dirty="0"/>
          </a:p>
          <a:p>
            <a:pPr marL="0" indent="0">
              <a:buNone/>
            </a:pPr>
            <a:r>
              <a:rPr lang="en-CA" dirty="0"/>
              <a:t>b) 1/6</a:t>
            </a:r>
          </a:p>
          <a:p>
            <a:pPr marL="0" indent="0">
              <a:buNone/>
            </a:pPr>
            <a:br>
              <a:rPr lang="en-CA" dirty="0"/>
            </a:br>
            <a:r>
              <a:rPr lang="en-CA" dirty="0"/>
              <a:t>c) 2/11</a:t>
            </a:r>
          </a:p>
          <a:p>
            <a:pPr marL="0" indent="0">
              <a:buNone/>
            </a:pPr>
            <a:br>
              <a:rPr lang="en-CA" dirty="0"/>
            </a:br>
            <a:r>
              <a:rPr lang="en-CA" dirty="0"/>
              <a:t>d) 1/36</a:t>
            </a:r>
          </a:p>
        </p:txBody>
      </p:sp>
      <p:sp>
        <p:nvSpPr>
          <p:cNvPr id="4" name="Rectangle 3">
            <a:extLst>
              <a:ext uri="{FF2B5EF4-FFF2-40B4-BE49-F238E27FC236}">
                <a16:creationId xmlns:a16="http://schemas.microsoft.com/office/drawing/2014/main" id="{19C39271-34B6-4165-AC5B-AD4D683CC16E}"/>
              </a:ext>
            </a:extLst>
          </p:cNvPr>
          <p:cNvSpPr/>
          <p:nvPr/>
        </p:nvSpPr>
        <p:spPr>
          <a:xfrm>
            <a:off x="1704976" y="1843924"/>
            <a:ext cx="3733800" cy="415498"/>
          </a:xfrm>
          <a:prstGeom prst="rect">
            <a:avLst/>
          </a:prstGeom>
        </p:spPr>
        <p:txBody>
          <a:bodyPr wrap="square">
            <a:spAutoFit/>
          </a:bodyPr>
          <a:lstStyle/>
          <a:p>
            <a:pPr marL="342900" indent="-342900">
              <a:defRPr/>
            </a:pPr>
            <a:r>
              <a:rPr lang="en-CA" sz="2100" dirty="0">
                <a:solidFill>
                  <a:srgbClr val="FF0000"/>
                </a:solidFill>
                <a:latin typeface="+mj-lt"/>
              </a:rPr>
              <a:t>Note: The answer is not 1/6</a:t>
            </a:r>
          </a:p>
        </p:txBody>
      </p:sp>
      <p:sp>
        <p:nvSpPr>
          <p:cNvPr id="5" name="Rectangle 4">
            <a:extLst>
              <a:ext uri="{FF2B5EF4-FFF2-40B4-BE49-F238E27FC236}">
                <a16:creationId xmlns:a16="http://schemas.microsoft.com/office/drawing/2014/main" id="{28B16603-AD42-4B0C-BDFA-825B8B59C364}"/>
              </a:ext>
            </a:extLst>
          </p:cNvPr>
          <p:cNvSpPr/>
          <p:nvPr/>
        </p:nvSpPr>
        <p:spPr>
          <a:xfrm>
            <a:off x="1649412" y="2290078"/>
            <a:ext cx="3046414" cy="1708160"/>
          </a:xfrm>
          <a:prstGeom prst="rect">
            <a:avLst/>
          </a:prstGeom>
        </p:spPr>
        <p:txBody>
          <a:bodyPr wrap="square">
            <a:spAutoFit/>
          </a:bodyPr>
          <a:lstStyle/>
          <a:p>
            <a:pPr marL="342900" indent="-342900">
              <a:defRPr/>
            </a:pPr>
            <a:r>
              <a:rPr lang="en-CA" sz="2100" dirty="0">
                <a:solidFill>
                  <a:srgbClr val="FF0000"/>
                </a:solidFill>
                <a:latin typeface="+mj-lt"/>
              </a:rPr>
              <a:t>You are given that one of the numbers is 4, this means that both numbers could also be 4</a:t>
            </a:r>
          </a:p>
        </p:txBody>
      </p:sp>
      <p:pic>
        <p:nvPicPr>
          <p:cNvPr id="35" name="Picture 34" descr="dice chart 2.png">
            <a:extLst>
              <a:ext uri="{FF2B5EF4-FFF2-40B4-BE49-F238E27FC236}">
                <a16:creationId xmlns:a16="http://schemas.microsoft.com/office/drawing/2014/main" id="{49FBBE8D-D510-4286-B9B0-11D8E380B414}"/>
              </a:ext>
            </a:extLst>
          </p:cNvPr>
          <p:cNvPicPr>
            <a:picLocks noChangeAspect="1"/>
          </p:cNvPicPr>
          <p:nvPr/>
        </p:nvPicPr>
        <p:blipFill>
          <a:blip r:embed="rId3" cstate="print"/>
          <a:srcRect/>
          <a:stretch>
            <a:fillRect/>
          </a:stretch>
        </p:blipFill>
        <p:spPr bwMode="auto">
          <a:xfrm>
            <a:off x="4695826" y="2133600"/>
            <a:ext cx="4010025" cy="3432175"/>
          </a:xfrm>
          <a:prstGeom prst="rect">
            <a:avLst/>
          </a:prstGeom>
          <a:solidFill>
            <a:schemeClr val="bg1">
              <a:alpha val="52156"/>
            </a:schemeClr>
          </a:solidFill>
          <a:ln w="9525">
            <a:noFill/>
            <a:miter lim="800000"/>
            <a:headEnd/>
            <a:tailEnd/>
          </a:ln>
        </p:spPr>
      </p:pic>
      <p:sp>
        <p:nvSpPr>
          <p:cNvPr id="36" name="Rectangle 35">
            <a:extLst>
              <a:ext uri="{FF2B5EF4-FFF2-40B4-BE49-F238E27FC236}">
                <a16:creationId xmlns:a16="http://schemas.microsoft.com/office/drawing/2014/main" id="{A0FEE60A-509B-4E48-A604-51C7252417E5}"/>
              </a:ext>
            </a:extLst>
          </p:cNvPr>
          <p:cNvSpPr/>
          <p:nvPr/>
        </p:nvSpPr>
        <p:spPr>
          <a:xfrm>
            <a:off x="5638800" y="4267200"/>
            <a:ext cx="2971800" cy="381000"/>
          </a:xfrm>
          <a:prstGeom prst="rect">
            <a:avLst/>
          </a:prstGeom>
          <a:solidFill>
            <a:schemeClr val="accent2">
              <a:alpha val="46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37" name="Rectangle 36">
            <a:extLst>
              <a:ext uri="{FF2B5EF4-FFF2-40B4-BE49-F238E27FC236}">
                <a16:creationId xmlns:a16="http://schemas.microsoft.com/office/drawing/2014/main" id="{222CDF35-BCA5-40A8-AA01-41B975BC2815}"/>
              </a:ext>
            </a:extLst>
          </p:cNvPr>
          <p:cNvSpPr/>
          <p:nvPr/>
        </p:nvSpPr>
        <p:spPr>
          <a:xfrm>
            <a:off x="7162800" y="3048000"/>
            <a:ext cx="523876" cy="2420228"/>
          </a:xfrm>
          <a:prstGeom prst="rect">
            <a:avLst/>
          </a:prstGeom>
          <a:solidFill>
            <a:schemeClr val="accent2">
              <a:alpha val="46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39" name="Rectangle 38">
            <a:extLst>
              <a:ext uri="{FF2B5EF4-FFF2-40B4-BE49-F238E27FC236}">
                <a16:creationId xmlns:a16="http://schemas.microsoft.com/office/drawing/2014/main" id="{69065C31-1B68-420E-A374-A2DEE3003331}"/>
              </a:ext>
            </a:extLst>
          </p:cNvPr>
          <p:cNvSpPr/>
          <p:nvPr/>
        </p:nvSpPr>
        <p:spPr>
          <a:xfrm>
            <a:off x="1649412" y="3915980"/>
            <a:ext cx="3074988" cy="738664"/>
          </a:xfrm>
          <a:prstGeom prst="rect">
            <a:avLst/>
          </a:prstGeom>
        </p:spPr>
        <p:txBody>
          <a:bodyPr wrap="square">
            <a:spAutoFit/>
          </a:bodyPr>
          <a:lstStyle/>
          <a:p>
            <a:pPr marL="342900" indent="-342900">
              <a:defRPr/>
            </a:pPr>
            <a:r>
              <a:rPr lang="en-CA" sz="2100" dirty="0">
                <a:solidFill>
                  <a:srgbClr val="FF0000"/>
                </a:solidFill>
                <a:latin typeface="+mj-lt"/>
              </a:rPr>
              <a:t>Given that it could any of these 11 outcomes</a:t>
            </a:r>
          </a:p>
        </p:txBody>
      </p:sp>
      <p:sp>
        <p:nvSpPr>
          <p:cNvPr id="41" name="Rectangle 40">
            <a:extLst>
              <a:ext uri="{FF2B5EF4-FFF2-40B4-BE49-F238E27FC236}">
                <a16:creationId xmlns:a16="http://schemas.microsoft.com/office/drawing/2014/main" id="{E55B07E6-5B66-4DCD-ABCA-4E6AA708561C}"/>
              </a:ext>
            </a:extLst>
          </p:cNvPr>
          <p:cNvSpPr/>
          <p:nvPr/>
        </p:nvSpPr>
        <p:spPr>
          <a:xfrm>
            <a:off x="7162800" y="5128869"/>
            <a:ext cx="523876" cy="338980"/>
          </a:xfrm>
          <a:prstGeom prst="rect">
            <a:avLst/>
          </a:prstGeom>
          <a:solidFill>
            <a:srgbClr val="FF0000">
              <a:alpha val="46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42" name="Rectangle 41">
            <a:extLst>
              <a:ext uri="{FF2B5EF4-FFF2-40B4-BE49-F238E27FC236}">
                <a16:creationId xmlns:a16="http://schemas.microsoft.com/office/drawing/2014/main" id="{0CEC7905-81F7-457C-A902-BDCD84CB10D2}"/>
              </a:ext>
            </a:extLst>
          </p:cNvPr>
          <p:cNvSpPr/>
          <p:nvPr/>
        </p:nvSpPr>
        <p:spPr>
          <a:xfrm>
            <a:off x="8153400" y="4309220"/>
            <a:ext cx="523876" cy="338980"/>
          </a:xfrm>
          <a:prstGeom prst="rect">
            <a:avLst/>
          </a:prstGeom>
          <a:solidFill>
            <a:srgbClr val="FF0000">
              <a:alpha val="46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43" name="Rectangle 42">
            <a:extLst>
              <a:ext uri="{FF2B5EF4-FFF2-40B4-BE49-F238E27FC236}">
                <a16:creationId xmlns:a16="http://schemas.microsoft.com/office/drawing/2014/main" id="{EDA03183-206C-4BF6-916E-DEECF4F9CE48}"/>
              </a:ext>
            </a:extLst>
          </p:cNvPr>
          <p:cNvSpPr/>
          <p:nvPr/>
        </p:nvSpPr>
        <p:spPr>
          <a:xfrm>
            <a:off x="1760609" y="4654644"/>
            <a:ext cx="3074988" cy="738664"/>
          </a:xfrm>
          <a:prstGeom prst="rect">
            <a:avLst/>
          </a:prstGeom>
        </p:spPr>
        <p:txBody>
          <a:bodyPr wrap="square">
            <a:spAutoFit/>
          </a:bodyPr>
          <a:lstStyle/>
          <a:p>
            <a:pPr marL="342900" indent="-342900">
              <a:defRPr/>
            </a:pPr>
            <a:r>
              <a:rPr lang="en-CA" sz="2100" dirty="0">
                <a:solidFill>
                  <a:srgbClr val="FF0000"/>
                </a:solidFill>
                <a:latin typeface="+mj-lt"/>
              </a:rPr>
              <a:t>There are only 2 have also have a 6</a:t>
            </a:r>
          </a:p>
        </p:txBody>
      </p:sp>
      <p:graphicFrame>
        <p:nvGraphicFramePr>
          <p:cNvPr id="44" name="Object 14">
            <a:extLst>
              <a:ext uri="{FF2B5EF4-FFF2-40B4-BE49-F238E27FC236}">
                <a16:creationId xmlns:a16="http://schemas.microsoft.com/office/drawing/2014/main" id="{D7B92A86-EB73-4507-BE1B-0F39EAD295B7}"/>
              </a:ext>
            </a:extLst>
          </p:cNvPr>
          <p:cNvGraphicFramePr>
            <a:graphicFrameLocks noChangeAspect="1"/>
          </p:cNvGraphicFramePr>
          <p:nvPr>
            <p:extLst>
              <p:ext uri="{D42A27DB-BD31-4B8C-83A1-F6EECF244321}">
                <p14:modId xmlns:p14="http://schemas.microsoft.com/office/powerpoint/2010/main" val="1861007147"/>
              </p:ext>
            </p:extLst>
          </p:nvPr>
        </p:nvGraphicFramePr>
        <p:xfrm>
          <a:off x="2398784" y="5366639"/>
          <a:ext cx="1712913" cy="590550"/>
        </p:xfrm>
        <a:graphic>
          <a:graphicData uri="http://schemas.openxmlformats.org/presentationml/2006/ole">
            <mc:AlternateContent xmlns:mc="http://schemas.openxmlformats.org/markup-compatibility/2006">
              <mc:Choice xmlns:v="urn:schemas-microsoft-com:vml" Requires="v">
                <p:oleObj spid="_x0000_s14338" name="Equation" r:id="rId4" imgW="825480" imgH="279360" progId="Equation.DSMT4">
                  <p:embed/>
                </p:oleObj>
              </mc:Choice>
              <mc:Fallback>
                <p:oleObj name="Equation" r:id="rId4" imgW="825480" imgH="279360" progId="Equation.DSMT4">
                  <p:embed/>
                  <p:pic>
                    <p:nvPicPr>
                      <p:cNvPr id="44" name="Object 14">
                        <a:extLst>
                          <a:ext uri="{FF2B5EF4-FFF2-40B4-BE49-F238E27FC236}">
                            <a16:creationId xmlns:a16="http://schemas.microsoft.com/office/drawing/2014/main" id="{D7B92A86-EB73-4507-BE1B-0F39EAD295B7}"/>
                          </a:ext>
                        </a:extLst>
                      </p:cNvPr>
                      <p:cNvPicPr>
                        <a:picLocks noChangeAspect="1" noChangeArrowheads="1"/>
                      </p:cNvPicPr>
                      <p:nvPr/>
                    </p:nvPicPr>
                    <p:blipFill>
                      <a:blip r:embed="rId5"/>
                      <a:srcRect/>
                      <a:stretch>
                        <a:fillRect/>
                      </a:stretch>
                    </p:blipFill>
                    <p:spPr bwMode="auto">
                      <a:xfrm>
                        <a:off x="2398784" y="5366639"/>
                        <a:ext cx="1712913" cy="5905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45" name="Object 14">
            <a:extLst>
              <a:ext uri="{FF2B5EF4-FFF2-40B4-BE49-F238E27FC236}">
                <a16:creationId xmlns:a16="http://schemas.microsoft.com/office/drawing/2014/main" id="{2050598B-88CA-4E8A-B411-9C72BD1390AE}"/>
              </a:ext>
            </a:extLst>
          </p:cNvPr>
          <p:cNvGraphicFramePr>
            <a:graphicFrameLocks noChangeAspect="1"/>
          </p:cNvGraphicFramePr>
          <p:nvPr>
            <p:extLst>
              <p:ext uri="{D42A27DB-BD31-4B8C-83A1-F6EECF244321}">
                <p14:modId xmlns:p14="http://schemas.microsoft.com/office/powerpoint/2010/main" val="2462912088"/>
              </p:ext>
            </p:extLst>
          </p:nvPr>
        </p:nvGraphicFramePr>
        <p:xfrm>
          <a:off x="4125552" y="5227286"/>
          <a:ext cx="395287" cy="831850"/>
        </p:xfrm>
        <a:graphic>
          <a:graphicData uri="http://schemas.openxmlformats.org/presentationml/2006/ole">
            <mc:AlternateContent xmlns:mc="http://schemas.openxmlformats.org/markup-compatibility/2006">
              <mc:Choice xmlns:v="urn:schemas-microsoft-com:vml" Requires="v">
                <p:oleObj spid="_x0000_s14339" name="Equation" r:id="rId6" imgW="190440" imgH="393480" progId="Equation.DSMT4">
                  <p:embed/>
                </p:oleObj>
              </mc:Choice>
              <mc:Fallback>
                <p:oleObj name="Equation" r:id="rId6" imgW="190440" imgH="393480" progId="Equation.DSMT4">
                  <p:embed/>
                  <p:pic>
                    <p:nvPicPr>
                      <p:cNvPr id="45" name="Object 14">
                        <a:extLst>
                          <a:ext uri="{FF2B5EF4-FFF2-40B4-BE49-F238E27FC236}">
                            <a16:creationId xmlns:a16="http://schemas.microsoft.com/office/drawing/2014/main" id="{2050598B-88CA-4E8A-B411-9C72BD1390AE}"/>
                          </a:ext>
                        </a:extLst>
                      </p:cNvPr>
                      <p:cNvPicPr>
                        <a:picLocks noChangeAspect="1" noChangeArrowheads="1"/>
                      </p:cNvPicPr>
                      <p:nvPr/>
                    </p:nvPicPr>
                    <p:blipFill>
                      <a:blip r:embed="rId7"/>
                      <a:srcRect/>
                      <a:stretch>
                        <a:fillRect/>
                      </a:stretch>
                    </p:blipFill>
                    <p:spPr bwMode="auto">
                      <a:xfrm>
                        <a:off x="4125552" y="5227286"/>
                        <a:ext cx="395287" cy="8318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extLst>
      <p:ext uri="{BB962C8B-B14F-4D97-AF65-F5344CB8AC3E}">
        <p14:creationId xmlns:p14="http://schemas.microsoft.com/office/powerpoint/2010/main" val="18725932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5">
                                            <p:txEl>
                                              <p:pRg st="0" end="0"/>
                                            </p:txEl>
                                          </p:spTgt>
                                        </p:tgtEl>
                                        <p:attrNameLst>
                                          <p:attrName>style.visibility</p:attrName>
                                        </p:attrNameLst>
                                      </p:cBhvr>
                                      <p:to>
                                        <p:strVal val="visible"/>
                                      </p:to>
                                    </p:set>
                                    <p:animEffect transition="in" filter="fade">
                                      <p:cBhvr>
                                        <p:cTn id="12" dur="500"/>
                                        <p:tgtEl>
                                          <p:spTgt spid="5">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5"/>
                                        </p:tgtEl>
                                        <p:attrNameLst>
                                          <p:attrName>style.visibility</p:attrName>
                                        </p:attrNameLst>
                                      </p:cBhvr>
                                      <p:to>
                                        <p:strVal val="visible"/>
                                      </p:to>
                                    </p:set>
                                    <p:animEffect transition="in" filter="fade">
                                      <p:cBhvr>
                                        <p:cTn id="17" dur="2000"/>
                                        <p:tgtEl>
                                          <p:spTgt spid="35"/>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6"/>
                                        </p:tgtEl>
                                        <p:attrNameLst>
                                          <p:attrName>style.visibility</p:attrName>
                                        </p:attrNameLst>
                                      </p:cBhvr>
                                      <p:to>
                                        <p:strVal val="visible"/>
                                      </p:to>
                                    </p:set>
                                    <p:animEffect transition="in" filter="fade">
                                      <p:cBhvr>
                                        <p:cTn id="22" dur="500"/>
                                        <p:tgtEl>
                                          <p:spTgt spid="36"/>
                                        </p:tgtEl>
                                      </p:cBhvr>
                                    </p:animEffect>
                                  </p:childTnLst>
                                </p:cTn>
                              </p:par>
                              <p:par>
                                <p:cTn id="23" presetID="10" presetClass="entr" presetSubtype="0" fill="hold" grpId="0" nodeType="withEffect">
                                  <p:stCondLst>
                                    <p:cond delay="0"/>
                                  </p:stCondLst>
                                  <p:childTnLst>
                                    <p:set>
                                      <p:cBhvr>
                                        <p:cTn id="24" dur="1" fill="hold">
                                          <p:stCondLst>
                                            <p:cond delay="0"/>
                                          </p:stCondLst>
                                        </p:cTn>
                                        <p:tgtEl>
                                          <p:spTgt spid="37"/>
                                        </p:tgtEl>
                                        <p:attrNameLst>
                                          <p:attrName>style.visibility</p:attrName>
                                        </p:attrNameLst>
                                      </p:cBhvr>
                                      <p:to>
                                        <p:strVal val="visible"/>
                                      </p:to>
                                    </p:set>
                                    <p:animEffect transition="in" filter="fade">
                                      <p:cBhvr>
                                        <p:cTn id="25" dur="500"/>
                                        <p:tgtEl>
                                          <p:spTgt spid="37"/>
                                        </p:tgtEl>
                                      </p:cBhvr>
                                    </p:animEffect>
                                  </p:childTnLst>
                                </p:cTn>
                              </p:par>
                            </p:childTnLst>
                          </p:cTn>
                        </p:par>
                      </p:childTnLst>
                    </p:cTn>
                  </p:par>
                  <p:par>
                    <p:cTn id="26" fill="hold">
                      <p:stCondLst>
                        <p:cond delay="indefinite"/>
                      </p:stCondLst>
                      <p:childTnLst>
                        <p:par>
                          <p:cTn id="27" fill="hold">
                            <p:stCondLst>
                              <p:cond delay="0"/>
                            </p:stCondLst>
                            <p:childTnLst>
                              <p:par>
                                <p:cTn id="28" presetID="10" presetClass="entr" presetSubtype="0" fill="hold" nodeType="clickEffect">
                                  <p:stCondLst>
                                    <p:cond delay="0"/>
                                  </p:stCondLst>
                                  <p:childTnLst>
                                    <p:set>
                                      <p:cBhvr>
                                        <p:cTn id="29" dur="1" fill="hold">
                                          <p:stCondLst>
                                            <p:cond delay="0"/>
                                          </p:stCondLst>
                                        </p:cTn>
                                        <p:tgtEl>
                                          <p:spTgt spid="39">
                                            <p:txEl>
                                              <p:pRg st="0" end="0"/>
                                            </p:txEl>
                                          </p:spTgt>
                                        </p:tgtEl>
                                        <p:attrNameLst>
                                          <p:attrName>style.visibility</p:attrName>
                                        </p:attrNameLst>
                                      </p:cBhvr>
                                      <p:to>
                                        <p:strVal val="visible"/>
                                      </p:to>
                                    </p:set>
                                    <p:animEffect transition="in" filter="fade">
                                      <p:cBhvr>
                                        <p:cTn id="30" dur="500"/>
                                        <p:tgtEl>
                                          <p:spTgt spid="39">
                                            <p:txEl>
                                              <p:pRg st="0" end="0"/>
                                            </p:txEl>
                                          </p:spTgt>
                                        </p:tgtEl>
                                      </p:cBhvr>
                                    </p:animEffect>
                                  </p:childTnLst>
                                </p:cTn>
                              </p:par>
                              <p:par>
                                <p:cTn id="31" presetID="10" presetClass="entr" presetSubtype="0" fill="hold" grpId="0" nodeType="withEffect">
                                  <p:stCondLst>
                                    <p:cond delay="0"/>
                                  </p:stCondLst>
                                  <p:childTnLst>
                                    <p:set>
                                      <p:cBhvr>
                                        <p:cTn id="32" dur="1" fill="hold">
                                          <p:stCondLst>
                                            <p:cond delay="0"/>
                                          </p:stCondLst>
                                        </p:cTn>
                                        <p:tgtEl>
                                          <p:spTgt spid="41"/>
                                        </p:tgtEl>
                                        <p:attrNameLst>
                                          <p:attrName>style.visibility</p:attrName>
                                        </p:attrNameLst>
                                      </p:cBhvr>
                                      <p:to>
                                        <p:strVal val="visible"/>
                                      </p:to>
                                    </p:set>
                                    <p:animEffect transition="in" filter="fade">
                                      <p:cBhvr>
                                        <p:cTn id="33" dur="500"/>
                                        <p:tgtEl>
                                          <p:spTgt spid="41"/>
                                        </p:tgtEl>
                                      </p:cBhvr>
                                    </p:animEffect>
                                  </p:childTnLst>
                                </p:cTn>
                              </p:par>
                              <p:par>
                                <p:cTn id="34" presetID="10" presetClass="entr" presetSubtype="0" fill="hold" grpId="0" nodeType="withEffect">
                                  <p:stCondLst>
                                    <p:cond delay="0"/>
                                  </p:stCondLst>
                                  <p:childTnLst>
                                    <p:set>
                                      <p:cBhvr>
                                        <p:cTn id="35" dur="1" fill="hold">
                                          <p:stCondLst>
                                            <p:cond delay="0"/>
                                          </p:stCondLst>
                                        </p:cTn>
                                        <p:tgtEl>
                                          <p:spTgt spid="42"/>
                                        </p:tgtEl>
                                        <p:attrNameLst>
                                          <p:attrName>style.visibility</p:attrName>
                                        </p:attrNameLst>
                                      </p:cBhvr>
                                      <p:to>
                                        <p:strVal val="visible"/>
                                      </p:to>
                                    </p:set>
                                    <p:animEffect transition="in" filter="fade">
                                      <p:cBhvr>
                                        <p:cTn id="36" dur="500"/>
                                        <p:tgtEl>
                                          <p:spTgt spid="42"/>
                                        </p:tgtEl>
                                      </p:cBhvr>
                                    </p:animEffect>
                                  </p:childTnLst>
                                </p:cTn>
                              </p:par>
                            </p:childTnLst>
                          </p:cTn>
                        </p:par>
                      </p:childTnLst>
                    </p:cTn>
                  </p:par>
                  <p:par>
                    <p:cTn id="37" fill="hold">
                      <p:stCondLst>
                        <p:cond delay="indefinite"/>
                      </p:stCondLst>
                      <p:childTnLst>
                        <p:par>
                          <p:cTn id="38" fill="hold">
                            <p:stCondLst>
                              <p:cond delay="0"/>
                            </p:stCondLst>
                            <p:childTnLst>
                              <p:par>
                                <p:cTn id="39" presetID="10" presetClass="entr" presetSubtype="0" fill="hold" nodeType="clickEffect">
                                  <p:stCondLst>
                                    <p:cond delay="0"/>
                                  </p:stCondLst>
                                  <p:childTnLst>
                                    <p:set>
                                      <p:cBhvr>
                                        <p:cTn id="40" dur="1" fill="hold">
                                          <p:stCondLst>
                                            <p:cond delay="0"/>
                                          </p:stCondLst>
                                        </p:cTn>
                                        <p:tgtEl>
                                          <p:spTgt spid="43">
                                            <p:txEl>
                                              <p:pRg st="0" end="0"/>
                                            </p:txEl>
                                          </p:spTgt>
                                        </p:tgtEl>
                                        <p:attrNameLst>
                                          <p:attrName>style.visibility</p:attrName>
                                        </p:attrNameLst>
                                      </p:cBhvr>
                                      <p:to>
                                        <p:strVal val="visible"/>
                                      </p:to>
                                    </p:set>
                                    <p:animEffect transition="in" filter="fade">
                                      <p:cBhvr>
                                        <p:cTn id="41" dur="500"/>
                                        <p:tgtEl>
                                          <p:spTgt spid="43">
                                            <p:txEl>
                                              <p:pRg st="0" end="0"/>
                                            </p:txEl>
                                          </p:spTgt>
                                        </p:tgtEl>
                                      </p:cBhvr>
                                    </p:animEffect>
                                  </p:childTnLst>
                                </p:cTn>
                              </p:par>
                            </p:childTnLst>
                          </p:cTn>
                        </p:par>
                      </p:childTnLst>
                    </p:cTn>
                  </p:par>
                  <p:par>
                    <p:cTn id="42" fill="hold">
                      <p:stCondLst>
                        <p:cond delay="indefinite"/>
                      </p:stCondLst>
                      <p:childTnLst>
                        <p:par>
                          <p:cTn id="43" fill="hold">
                            <p:stCondLst>
                              <p:cond delay="0"/>
                            </p:stCondLst>
                            <p:childTnLst>
                              <p:par>
                                <p:cTn id="44" presetID="3" presetClass="entr" presetSubtype="10" fill="hold" nodeType="clickEffect">
                                  <p:stCondLst>
                                    <p:cond delay="0"/>
                                  </p:stCondLst>
                                  <p:childTnLst>
                                    <p:set>
                                      <p:cBhvr>
                                        <p:cTn id="45" dur="1" fill="hold">
                                          <p:stCondLst>
                                            <p:cond delay="0"/>
                                          </p:stCondLst>
                                        </p:cTn>
                                        <p:tgtEl>
                                          <p:spTgt spid="44"/>
                                        </p:tgtEl>
                                        <p:attrNameLst>
                                          <p:attrName>style.visibility</p:attrName>
                                        </p:attrNameLst>
                                      </p:cBhvr>
                                      <p:to>
                                        <p:strVal val="visible"/>
                                      </p:to>
                                    </p:set>
                                    <p:animEffect transition="in" filter="blinds(horizontal)">
                                      <p:cBhvr>
                                        <p:cTn id="46" dur="500"/>
                                        <p:tgtEl>
                                          <p:spTgt spid="44"/>
                                        </p:tgtEl>
                                      </p:cBhvr>
                                    </p:animEffect>
                                  </p:childTnLst>
                                </p:cTn>
                              </p:par>
                            </p:childTnLst>
                          </p:cTn>
                        </p:par>
                      </p:childTnLst>
                    </p:cTn>
                  </p:par>
                  <p:par>
                    <p:cTn id="47" fill="hold">
                      <p:stCondLst>
                        <p:cond delay="indefinite"/>
                      </p:stCondLst>
                      <p:childTnLst>
                        <p:par>
                          <p:cTn id="48" fill="hold">
                            <p:stCondLst>
                              <p:cond delay="0"/>
                            </p:stCondLst>
                            <p:childTnLst>
                              <p:par>
                                <p:cTn id="49" presetID="3" presetClass="entr" presetSubtype="10" fill="hold" nodeType="clickEffect">
                                  <p:stCondLst>
                                    <p:cond delay="0"/>
                                  </p:stCondLst>
                                  <p:childTnLst>
                                    <p:set>
                                      <p:cBhvr>
                                        <p:cTn id="50" dur="1" fill="hold">
                                          <p:stCondLst>
                                            <p:cond delay="0"/>
                                          </p:stCondLst>
                                        </p:cTn>
                                        <p:tgtEl>
                                          <p:spTgt spid="45"/>
                                        </p:tgtEl>
                                        <p:attrNameLst>
                                          <p:attrName>style.visibility</p:attrName>
                                        </p:attrNameLst>
                                      </p:cBhvr>
                                      <p:to>
                                        <p:strVal val="visible"/>
                                      </p:to>
                                    </p:set>
                                    <p:animEffect transition="in" filter="blinds(horizontal)">
                                      <p:cBhvr>
                                        <p:cTn id="51" dur="500"/>
                                        <p:tgtEl>
                                          <p:spTgt spid="4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6" grpId="0" animBg="1"/>
      <p:bldP spid="37" grpId="0" animBg="1"/>
      <p:bldP spid="41" grpId="0" animBg="1"/>
      <p:bldP spid="42"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9B9E3AA-3998-4251-B57E-5B6EC518E002}"/>
              </a:ext>
            </a:extLst>
          </p:cNvPr>
          <p:cNvSpPr>
            <a:spLocks noGrp="1"/>
          </p:cNvSpPr>
          <p:nvPr>
            <p:ph sz="quarter" idx="1"/>
          </p:nvPr>
        </p:nvSpPr>
        <p:spPr>
          <a:xfrm>
            <a:off x="152400" y="152400"/>
            <a:ext cx="8382000" cy="1828800"/>
          </a:xfrm>
        </p:spPr>
        <p:txBody>
          <a:bodyPr/>
          <a:lstStyle/>
          <a:p>
            <a:pPr marL="0" indent="0">
              <a:buNone/>
            </a:pPr>
            <a:r>
              <a:rPr lang="en-CA" dirty="0"/>
              <a:t>A box contains two white marbles and two black marbles.  I pick a marble at random and set it aside.  Then I pick a second marble and notice that it is black.  What is the probability that the first marble was white? </a:t>
            </a:r>
          </a:p>
        </p:txBody>
      </p:sp>
    </p:spTree>
    <p:extLst>
      <p:ext uri="{BB962C8B-B14F-4D97-AF65-F5344CB8AC3E}">
        <p14:creationId xmlns:p14="http://schemas.microsoft.com/office/powerpoint/2010/main" val="229377525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152400" y="76200"/>
            <a:ext cx="8763000" cy="3048000"/>
          </a:xfrm>
        </p:spPr>
        <p:txBody>
          <a:bodyPr>
            <a:normAutofit/>
          </a:bodyPr>
          <a:lstStyle/>
          <a:p>
            <a:pPr marL="0" indent="0" fontAlgn="base">
              <a:buNone/>
            </a:pPr>
            <a:r>
              <a:rPr lang="en-CA" sz="2200" dirty="0"/>
              <a:t>Challenge: Imagine there are a 100 people in line to board a plane that seats 100. The first person in line realizes he lost his boarding pass so when he boards he decides to take a random seat instead. Every person that boards the plane after him will either take their "proper" seat, or if that seat is taken, a random seat instead.</a:t>
            </a:r>
          </a:p>
          <a:p>
            <a:pPr fontAlgn="base"/>
            <a:r>
              <a:rPr lang="en-CA" sz="2200" dirty="0"/>
              <a:t>Question: What is the probability that the last person that boards will end up in his/her proper seat</a:t>
            </a:r>
          </a:p>
        </p:txBody>
      </p:sp>
      <p:sp>
        <p:nvSpPr>
          <p:cNvPr id="5" name="Rectangle 4"/>
          <p:cNvSpPr/>
          <p:nvPr/>
        </p:nvSpPr>
        <p:spPr>
          <a:xfrm>
            <a:off x="152400" y="3124200"/>
            <a:ext cx="8604250" cy="738664"/>
          </a:xfrm>
          <a:prstGeom prst="rect">
            <a:avLst/>
          </a:prstGeom>
        </p:spPr>
        <p:txBody>
          <a:bodyPr>
            <a:spAutoFit/>
          </a:bodyPr>
          <a:lstStyle/>
          <a:p>
            <a:pPr marL="342900" indent="-342900">
              <a:defRPr/>
            </a:pPr>
            <a:r>
              <a:rPr lang="en-CA" sz="2100" dirty="0">
                <a:solidFill>
                  <a:srgbClr val="FF0000"/>
                </a:solidFill>
                <a:latin typeface="+mj-lt"/>
              </a:rPr>
              <a:t>Note: Only the first person has lost his boarding pass, everyone else has their pass</a:t>
            </a:r>
          </a:p>
        </p:txBody>
      </p:sp>
      <p:sp>
        <p:nvSpPr>
          <p:cNvPr id="6" name="Rectangle 5"/>
          <p:cNvSpPr/>
          <p:nvPr/>
        </p:nvSpPr>
        <p:spPr>
          <a:xfrm>
            <a:off x="158750" y="3775502"/>
            <a:ext cx="8604250" cy="415498"/>
          </a:xfrm>
          <a:prstGeom prst="rect">
            <a:avLst/>
          </a:prstGeom>
        </p:spPr>
        <p:txBody>
          <a:bodyPr>
            <a:spAutoFit/>
          </a:bodyPr>
          <a:lstStyle/>
          <a:p>
            <a:pPr marL="342900" indent="-342900">
              <a:defRPr/>
            </a:pPr>
            <a:r>
              <a:rPr lang="en-CA" sz="2100" dirty="0">
                <a:solidFill>
                  <a:srgbClr val="FF0000"/>
                </a:solidFill>
                <a:latin typeface="+mj-lt"/>
              </a:rPr>
              <a:t>Note: A person only takes a random spot if their seat is taken</a:t>
            </a:r>
          </a:p>
        </p:txBody>
      </p:sp>
      <p:sp>
        <p:nvSpPr>
          <p:cNvPr id="7" name="Rectangle 6"/>
          <p:cNvSpPr/>
          <p:nvPr/>
        </p:nvSpPr>
        <p:spPr>
          <a:xfrm>
            <a:off x="152401" y="4308902"/>
            <a:ext cx="3810000" cy="415498"/>
          </a:xfrm>
          <a:prstGeom prst="rect">
            <a:avLst/>
          </a:prstGeom>
        </p:spPr>
        <p:txBody>
          <a:bodyPr wrap="square">
            <a:spAutoFit/>
          </a:bodyPr>
          <a:lstStyle/>
          <a:p>
            <a:pPr marL="342900" indent="-342900">
              <a:defRPr/>
            </a:pPr>
            <a:r>
              <a:rPr lang="en-CA" sz="2100" dirty="0">
                <a:solidFill>
                  <a:srgbClr val="FF0000"/>
                </a:solidFill>
                <a:latin typeface="+mj-lt"/>
              </a:rPr>
              <a:t>Hint: Try a smaller problem</a:t>
            </a:r>
          </a:p>
        </p:txBody>
      </p:sp>
      <p:sp>
        <p:nvSpPr>
          <p:cNvPr id="8" name="Rectangle 7"/>
          <p:cNvSpPr/>
          <p:nvPr/>
        </p:nvSpPr>
        <p:spPr>
          <a:xfrm>
            <a:off x="4038600" y="4308902"/>
            <a:ext cx="4114800" cy="415498"/>
          </a:xfrm>
          <a:prstGeom prst="rect">
            <a:avLst/>
          </a:prstGeom>
        </p:spPr>
        <p:txBody>
          <a:bodyPr wrap="square">
            <a:spAutoFit/>
          </a:bodyPr>
          <a:lstStyle/>
          <a:p>
            <a:pPr marL="342900" indent="-342900">
              <a:defRPr/>
            </a:pPr>
            <a:r>
              <a:rPr lang="en-CA" sz="2100" dirty="0">
                <a:solidFill>
                  <a:srgbClr val="FF0000"/>
                </a:solidFill>
                <a:latin typeface="+mj-lt"/>
              </a:rPr>
              <a:t>Hint#2: Use a Tree Diagram</a:t>
            </a:r>
          </a:p>
        </p:txBody>
      </p:sp>
    </p:spTree>
    <p:extLst>
      <p:ext uri="{BB962C8B-B14F-4D97-AF65-F5344CB8AC3E}">
        <p14:creationId xmlns:p14="http://schemas.microsoft.com/office/powerpoint/2010/main" val="10819090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linds(horizontal)">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5">
                                            <p:txEl>
                                              <p:pRg st="0" end="0"/>
                                            </p:txEl>
                                          </p:spTgt>
                                        </p:tgtEl>
                                        <p:attrNameLst>
                                          <p:attrName>style.visibility</p:attrName>
                                        </p:attrNameLst>
                                      </p:cBhvr>
                                      <p:to>
                                        <p:strVal val="visible"/>
                                      </p:to>
                                    </p:set>
                                    <p:animEffect transition="in" filter="fade">
                                      <p:cBhvr>
                                        <p:cTn id="12" dur="500"/>
                                        <p:tgtEl>
                                          <p:spTgt spid="5">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blinds(horizontal)">
                                      <p:cBhvr>
                                        <p:cTn id="17" dur="500"/>
                                        <p:tgtEl>
                                          <p:spTgt spid="6"/>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6">
                                            <p:txEl>
                                              <p:pRg st="0" end="0"/>
                                            </p:txEl>
                                          </p:spTgt>
                                        </p:tgtEl>
                                        <p:attrNameLst>
                                          <p:attrName>style.visibility</p:attrName>
                                        </p:attrNameLst>
                                      </p:cBhvr>
                                      <p:to>
                                        <p:strVal val="visible"/>
                                      </p:to>
                                    </p:set>
                                    <p:animEffect transition="in" filter="fade">
                                      <p:cBhvr>
                                        <p:cTn id="22" dur="500"/>
                                        <p:tgtEl>
                                          <p:spTgt spid="6">
                                            <p:txEl>
                                              <p:pRg st="0" end="0"/>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7"/>
                                        </p:tgtEl>
                                        <p:attrNameLst>
                                          <p:attrName>style.visibility</p:attrName>
                                        </p:attrNameLst>
                                      </p:cBhvr>
                                      <p:to>
                                        <p:strVal val="visible"/>
                                      </p:to>
                                    </p:set>
                                    <p:animEffect transition="in" filter="blinds(horizontal)">
                                      <p:cBhvr>
                                        <p:cTn id="27" dur="500"/>
                                        <p:tgtEl>
                                          <p:spTgt spid="7"/>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7">
                                            <p:txEl>
                                              <p:pRg st="0" end="0"/>
                                            </p:txEl>
                                          </p:spTgt>
                                        </p:tgtEl>
                                        <p:attrNameLst>
                                          <p:attrName>style.visibility</p:attrName>
                                        </p:attrNameLst>
                                      </p:cBhvr>
                                      <p:to>
                                        <p:strVal val="visible"/>
                                      </p:to>
                                    </p:set>
                                    <p:animEffect transition="in" filter="fade">
                                      <p:cBhvr>
                                        <p:cTn id="32" dur="500"/>
                                        <p:tgtEl>
                                          <p:spTgt spid="7">
                                            <p:txEl>
                                              <p:pRg st="0" end="0"/>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3" presetClass="entr" presetSubtype="10" fill="hold" grpId="0" nodeType="clickEffect">
                                  <p:stCondLst>
                                    <p:cond delay="0"/>
                                  </p:stCondLst>
                                  <p:childTnLst>
                                    <p:set>
                                      <p:cBhvr>
                                        <p:cTn id="36" dur="1" fill="hold">
                                          <p:stCondLst>
                                            <p:cond delay="0"/>
                                          </p:stCondLst>
                                        </p:cTn>
                                        <p:tgtEl>
                                          <p:spTgt spid="8"/>
                                        </p:tgtEl>
                                        <p:attrNameLst>
                                          <p:attrName>style.visibility</p:attrName>
                                        </p:attrNameLst>
                                      </p:cBhvr>
                                      <p:to>
                                        <p:strVal val="visible"/>
                                      </p:to>
                                    </p:set>
                                    <p:animEffect transition="in" filter="blinds(horizontal)">
                                      <p:cBhvr>
                                        <p:cTn id="37" dur="500"/>
                                        <p:tgtEl>
                                          <p:spTgt spid="8"/>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nodeType="clickEffect">
                                  <p:stCondLst>
                                    <p:cond delay="0"/>
                                  </p:stCondLst>
                                  <p:childTnLst>
                                    <p:set>
                                      <p:cBhvr>
                                        <p:cTn id="41" dur="1" fill="hold">
                                          <p:stCondLst>
                                            <p:cond delay="0"/>
                                          </p:stCondLst>
                                        </p:cTn>
                                        <p:tgtEl>
                                          <p:spTgt spid="8">
                                            <p:txEl>
                                              <p:pRg st="0" end="0"/>
                                            </p:txEl>
                                          </p:spTgt>
                                        </p:tgtEl>
                                        <p:attrNameLst>
                                          <p:attrName>style.visibility</p:attrName>
                                        </p:attrNameLst>
                                      </p:cBhvr>
                                      <p:to>
                                        <p:strVal val="visible"/>
                                      </p:to>
                                    </p:set>
                                    <p:animEffect transition="in" filter="fade">
                                      <p:cBhvr>
                                        <p:cTn id="42" dur="500"/>
                                        <p:tgtEl>
                                          <p:spTgt spid="8">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7" grpId="0"/>
      <p:bldP spid="8"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467600" cy="654050"/>
          </a:xfrm>
        </p:spPr>
        <p:txBody>
          <a:bodyPr/>
          <a:lstStyle/>
          <a:p>
            <a:pPr>
              <a:defRPr/>
            </a:pPr>
            <a:r>
              <a:rPr lang="en-CA" dirty="0"/>
              <a:t>Conditional Probability P(B|A)</a:t>
            </a:r>
          </a:p>
        </p:txBody>
      </p:sp>
      <p:sp>
        <p:nvSpPr>
          <p:cNvPr id="3" name="Content Placeholder 2"/>
          <p:cNvSpPr>
            <a:spLocks noGrp="1"/>
          </p:cNvSpPr>
          <p:nvPr>
            <p:ph sz="quarter" idx="1"/>
          </p:nvPr>
        </p:nvSpPr>
        <p:spPr>
          <a:xfrm>
            <a:off x="357188" y="1127125"/>
            <a:ext cx="8518525" cy="4873625"/>
          </a:xfrm>
        </p:spPr>
        <p:txBody>
          <a:bodyPr>
            <a:normAutofit lnSpcReduction="10000"/>
          </a:bodyPr>
          <a:lstStyle/>
          <a:p>
            <a:r>
              <a:rPr lang="en-CA" sz="2100"/>
              <a:t>P(B|A) – the probability that event ‘B’ will occur, GIVEN that event ‘A’ has already occurred</a:t>
            </a:r>
          </a:p>
          <a:p>
            <a:endParaRPr lang="en-CA" sz="2200"/>
          </a:p>
          <a:p>
            <a:endParaRPr lang="en-CA" sz="2200"/>
          </a:p>
          <a:p>
            <a:endParaRPr lang="en-CA" sz="2200"/>
          </a:p>
          <a:p>
            <a:endParaRPr lang="en-CA" sz="2100"/>
          </a:p>
          <a:p>
            <a:r>
              <a:rPr lang="en-CA" sz="2100"/>
              <a:t>The probability of event “B” may or may not be affected by the occurrence of event “A”</a:t>
            </a:r>
          </a:p>
          <a:p>
            <a:r>
              <a:rPr lang="en-CA" sz="2100"/>
              <a:t>Event “B” is not affected if events “A” &amp; “B” are independent</a:t>
            </a:r>
          </a:p>
          <a:p>
            <a:r>
              <a:rPr lang="en-CA" sz="2100"/>
              <a:t>Event “B” is affected if events “A” &amp; “B” are dependent</a:t>
            </a:r>
          </a:p>
          <a:p>
            <a:r>
              <a:rPr lang="en-CA" sz="2100"/>
              <a:t>Therefore, most conditional probabilities in this section have to do with dependent events</a:t>
            </a:r>
          </a:p>
          <a:p>
            <a:r>
              <a:rPr lang="en-CA" sz="2100"/>
              <a:t>ie: Cards/items drawn without replacement</a:t>
            </a:r>
          </a:p>
        </p:txBody>
      </p:sp>
      <p:graphicFrame>
        <p:nvGraphicFramePr>
          <p:cNvPr id="1026" name="Object 4"/>
          <p:cNvGraphicFramePr>
            <a:graphicFrameLocks noChangeAspect="1"/>
          </p:cNvGraphicFramePr>
          <p:nvPr/>
        </p:nvGraphicFramePr>
        <p:xfrm>
          <a:off x="3636963" y="1895475"/>
          <a:ext cx="1779587" cy="788988"/>
        </p:xfrm>
        <a:graphic>
          <a:graphicData uri="http://schemas.openxmlformats.org/presentationml/2006/ole">
            <mc:AlternateContent xmlns:mc="http://schemas.openxmlformats.org/markup-compatibility/2006">
              <mc:Choice xmlns:v="urn:schemas-microsoft-com:vml" Requires="v">
                <p:oleObj spid="_x0000_s1026" name="Equation" r:id="rId4" imgW="571320" imgH="253800" progId="Equation.DSMT4">
                  <p:embed/>
                </p:oleObj>
              </mc:Choice>
              <mc:Fallback>
                <p:oleObj name="Equation" r:id="rId4" imgW="571320" imgH="253800" progId="Equation.DSMT4">
                  <p:embed/>
                  <p:pic>
                    <p:nvPicPr>
                      <p:cNvPr id="1026" name="Object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636963" y="1895475"/>
                        <a:ext cx="1779587" cy="78898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029" name="TextBox 4"/>
          <p:cNvSpPr txBox="1">
            <a:spLocks noChangeArrowheads="1"/>
          </p:cNvSpPr>
          <p:nvPr/>
        </p:nvSpPr>
        <p:spPr bwMode="auto">
          <a:xfrm>
            <a:off x="914400" y="2446338"/>
            <a:ext cx="2460625" cy="677862"/>
          </a:xfrm>
          <a:prstGeom prst="rect">
            <a:avLst/>
          </a:prstGeom>
          <a:noFill/>
          <a:ln w="9525">
            <a:noFill/>
            <a:miter lim="800000"/>
            <a:headEnd/>
            <a:tailEnd/>
          </a:ln>
        </p:spPr>
        <p:txBody>
          <a:bodyPr wrap="none">
            <a:spAutoFit/>
          </a:bodyPr>
          <a:lstStyle/>
          <a:p>
            <a:pPr>
              <a:defRPr/>
            </a:pPr>
            <a:r>
              <a:rPr lang="en-CA" sz="1900" dirty="0">
                <a:solidFill>
                  <a:srgbClr val="FF0000"/>
                </a:solidFill>
                <a:latin typeface="+mj-lt"/>
              </a:rPr>
              <a:t>The probability that</a:t>
            </a:r>
            <a:br>
              <a:rPr lang="en-CA" sz="1900" dirty="0">
                <a:solidFill>
                  <a:srgbClr val="FF0000"/>
                </a:solidFill>
                <a:latin typeface="+mj-lt"/>
              </a:rPr>
            </a:br>
            <a:r>
              <a:rPr lang="en-CA" sz="1900" dirty="0">
                <a:solidFill>
                  <a:srgbClr val="FF0000"/>
                </a:solidFill>
                <a:latin typeface="+mj-lt"/>
              </a:rPr>
              <a:t> “B’ will occur</a:t>
            </a:r>
          </a:p>
        </p:txBody>
      </p:sp>
      <p:sp>
        <p:nvSpPr>
          <p:cNvPr id="1030" name="TextBox 5"/>
          <p:cNvSpPr txBox="1">
            <a:spLocks noChangeArrowheads="1"/>
          </p:cNvSpPr>
          <p:nvPr/>
        </p:nvSpPr>
        <p:spPr bwMode="auto">
          <a:xfrm>
            <a:off x="6337300" y="2451100"/>
            <a:ext cx="2149475" cy="677863"/>
          </a:xfrm>
          <a:prstGeom prst="rect">
            <a:avLst/>
          </a:prstGeom>
          <a:noFill/>
          <a:ln w="9525">
            <a:noFill/>
            <a:miter lim="800000"/>
            <a:headEnd/>
            <a:tailEnd/>
          </a:ln>
        </p:spPr>
        <p:txBody>
          <a:bodyPr wrap="none">
            <a:spAutoFit/>
          </a:bodyPr>
          <a:lstStyle/>
          <a:p>
            <a:pPr>
              <a:defRPr/>
            </a:pPr>
            <a:r>
              <a:rPr lang="en-CA" sz="1900" dirty="0">
                <a:solidFill>
                  <a:srgbClr val="FF0000"/>
                </a:solidFill>
                <a:latin typeface="+mj-lt"/>
              </a:rPr>
              <a:t>Given that event </a:t>
            </a:r>
            <a:br>
              <a:rPr lang="en-CA" sz="1900" dirty="0">
                <a:solidFill>
                  <a:srgbClr val="FF0000"/>
                </a:solidFill>
                <a:latin typeface="+mj-lt"/>
              </a:rPr>
            </a:br>
            <a:r>
              <a:rPr lang="en-CA" sz="1900" dirty="0">
                <a:solidFill>
                  <a:srgbClr val="FF0000"/>
                </a:solidFill>
                <a:latin typeface="+mj-lt"/>
              </a:rPr>
              <a:t>‘A’ has occurred</a:t>
            </a:r>
          </a:p>
        </p:txBody>
      </p:sp>
      <p:sp>
        <p:nvSpPr>
          <p:cNvPr id="1031" name="TextBox 6"/>
          <p:cNvSpPr txBox="1">
            <a:spLocks noChangeArrowheads="1"/>
          </p:cNvSpPr>
          <p:nvPr/>
        </p:nvSpPr>
        <p:spPr bwMode="auto">
          <a:xfrm>
            <a:off x="4124325" y="3021013"/>
            <a:ext cx="1846263" cy="384175"/>
          </a:xfrm>
          <a:prstGeom prst="rect">
            <a:avLst/>
          </a:prstGeom>
          <a:noFill/>
          <a:ln w="9525">
            <a:noFill/>
            <a:miter lim="800000"/>
            <a:headEnd/>
            <a:tailEnd/>
          </a:ln>
        </p:spPr>
        <p:txBody>
          <a:bodyPr wrap="none">
            <a:spAutoFit/>
          </a:bodyPr>
          <a:lstStyle/>
          <a:p>
            <a:pPr>
              <a:defRPr/>
            </a:pPr>
            <a:r>
              <a:rPr lang="en-CA" sz="1900" dirty="0">
                <a:solidFill>
                  <a:srgbClr val="FF0000"/>
                </a:solidFill>
                <a:latin typeface="+mj-lt"/>
              </a:rPr>
              <a:t>“given” symbol</a:t>
            </a:r>
          </a:p>
        </p:txBody>
      </p:sp>
      <p:sp>
        <p:nvSpPr>
          <p:cNvPr id="8" name="Freeform 7"/>
          <p:cNvSpPr/>
          <p:nvPr/>
        </p:nvSpPr>
        <p:spPr>
          <a:xfrm>
            <a:off x="2998788" y="2433638"/>
            <a:ext cx="1331912" cy="681037"/>
          </a:xfrm>
          <a:custGeom>
            <a:avLst/>
            <a:gdLst>
              <a:gd name="connsiteX0" fmla="*/ 0 w 1331259"/>
              <a:gd name="connsiteY0" fmla="*/ 457200 h 681317"/>
              <a:gd name="connsiteX1" fmla="*/ 524435 w 1331259"/>
              <a:gd name="connsiteY1" fmla="*/ 605117 h 681317"/>
              <a:gd name="connsiteX2" fmla="*/ 1331259 w 1331259"/>
              <a:gd name="connsiteY2" fmla="*/ 0 h 681317"/>
            </a:gdLst>
            <a:ahLst/>
            <a:cxnLst>
              <a:cxn ang="0">
                <a:pos x="connsiteX0" y="connsiteY0"/>
              </a:cxn>
              <a:cxn ang="0">
                <a:pos x="connsiteX1" y="connsiteY1"/>
              </a:cxn>
              <a:cxn ang="0">
                <a:pos x="connsiteX2" y="connsiteY2"/>
              </a:cxn>
            </a:cxnLst>
            <a:rect l="l" t="t" r="r" b="b"/>
            <a:pathLst>
              <a:path w="1331259" h="681317">
                <a:moveTo>
                  <a:pt x="0" y="457200"/>
                </a:moveTo>
                <a:cubicBezTo>
                  <a:pt x="151279" y="569258"/>
                  <a:pt x="302559" y="681317"/>
                  <a:pt x="524435" y="605117"/>
                </a:cubicBezTo>
                <a:cubicBezTo>
                  <a:pt x="746311" y="528917"/>
                  <a:pt x="1038785" y="264458"/>
                  <a:pt x="1331259" y="0"/>
                </a:cubicBezTo>
              </a:path>
            </a:pathLst>
          </a:custGeom>
          <a:ln w="25400">
            <a:solidFill>
              <a:srgbClr val="FF0000"/>
            </a:solidFill>
            <a:tailEnd type="stealth" w="lg" len="lg"/>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CA"/>
          </a:p>
        </p:txBody>
      </p:sp>
      <p:sp>
        <p:nvSpPr>
          <p:cNvPr id="9" name="Freeform 8"/>
          <p:cNvSpPr/>
          <p:nvPr/>
        </p:nvSpPr>
        <p:spPr>
          <a:xfrm>
            <a:off x="5095875" y="2487613"/>
            <a:ext cx="1304925" cy="571500"/>
          </a:xfrm>
          <a:custGeom>
            <a:avLst/>
            <a:gdLst>
              <a:gd name="connsiteX0" fmla="*/ 1304365 w 1304365"/>
              <a:gd name="connsiteY0" fmla="*/ 443753 h 571500"/>
              <a:gd name="connsiteX1" fmla="*/ 739589 w 1304365"/>
              <a:gd name="connsiteY1" fmla="*/ 497541 h 571500"/>
              <a:gd name="connsiteX2" fmla="*/ 0 w 1304365"/>
              <a:gd name="connsiteY2" fmla="*/ 0 h 571500"/>
            </a:gdLst>
            <a:ahLst/>
            <a:cxnLst>
              <a:cxn ang="0">
                <a:pos x="connsiteX0" y="connsiteY0"/>
              </a:cxn>
              <a:cxn ang="0">
                <a:pos x="connsiteX1" y="connsiteY1"/>
              </a:cxn>
              <a:cxn ang="0">
                <a:pos x="connsiteX2" y="connsiteY2"/>
              </a:cxn>
            </a:cxnLst>
            <a:rect l="l" t="t" r="r" b="b"/>
            <a:pathLst>
              <a:path w="1304365" h="571500">
                <a:moveTo>
                  <a:pt x="1304365" y="443753"/>
                </a:moveTo>
                <a:cubicBezTo>
                  <a:pt x="1130674" y="507626"/>
                  <a:pt x="956983" y="571500"/>
                  <a:pt x="739589" y="497541"/>
                </a:cubicBezTo>
                <a:cubicBezTo>
                  <a:pt x="522195" y="423582"/>
                  <a:pt x="261097" y="211791"/>
                  <a:pt x="0" y="0"/>
                </a:cubicBezTo>
              </a:path>
            </a:pathLst>
          </a:custGeom>
          <a:ln w="25400">
            <a:solidFill>
              <a:srgbClr val="FF0000"/>
            </a:solidFill>
            <a:tailEnd type="stealth" w="lg" len="lg"/>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CA"/>
          </a:p>
        </p:txBody>
      </p:sp>
      <p:sp>
        <p:nvSpPr>
          <p:cNvPr id="10" name="Freeform 9"/>
          <p:cNvSpPr/>
          <p:nvPr/>
        </p:nvSpPr>
        <p:spPr>
          <a:xfrm>
            <a:off x="4733925" y="2501900"/>
            <a:ext cx="403225" cy="617538"/>
          </a:xfrm>
          <a:custGeom>
            <a:avLst/>
            <a:gdLst>
              <a:gd name="connsiteX0" fmla="*/ 403411 w 403411"/>
              <a:gd name="connsiteY0" fmla="*/ 618565 h 618565"/>
              <a:gd name="connsiteX1" fmla="*/ 0 w 403411"/>
              <a:gd name="connsiteY1" fmla="*/ 0 h 618565"/>
              <a:gd name="connsiteX2" fmla="*/ 0 w 403411"/>
              <a:gd name="connsiteY2" fmla="*/ 0 h 618565"/>
            </a:gdLst>
            <a:ahLst/>
            <a:cxnLst>
              <a:cxn ang="0">
                <a:pos x="connsiteX0" y="connsiteY0"/>
              </a:cxn>
              <a:cxn ang="0">
                <a:pos x="connsiteX1" y="connsiteY1"/>
              </a:cxn>
              <a:cxn ang="0">
                <a:pos x="connsiteX2" y="connsiteY2"/>
              </a:cxn>
            </a:cxnLst>
            <a:rect l="l" t="t" r="r" b="b"/>
            <a:pathLst>
              <a:path w="403411" h="618565">
                <a:moveTo>
                  <a:pt x="403411" y="618565"/>
                </a:moveTo>
                <a:lnTo>
                  <a:pt x="0" y="0"/>
                </a:lnTo>
                <a:lnTo>
                  <a:pt x="0" y="0"/>
                </a:lnTo>
              </a:path>
            </a:pathLst>
          </a:custGeom>
          <a:ln w="25400">
            <a:solidFill>
              <a:srgbClr val="FF0000"/>
            </a:solidFill>
            <a:tailEnd type="stealth" w="lg" len="lg"/>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CA"/>
          </a:p>
        </p:txBody>
      </p:sp>
      <p:sp>
        <p:nvSpPr>
          <p:cNvPr id="1035" name="Text Box 5"/>
          <p:cNvSpPr txBox="1">
            <a:spLocks noChangeArrowheads="1"/>
          </p:cNvSpPr>
          <p:nvPr/>
        </p:nvSpPr>
        <p:spPr bwMode="auto">
          <a:xfrm>
            <a:off x="5084763" y="6613525"/>
            <a:ext cx="4059237" cy="244475"/>
          </a:xfrm>
          <a:prstGeom prst="rect">
            <a:avLst/>
          </a:prstGeom>
          <a:noFill/>
          <a:ln w="9525">
            <a:noFill/>
            <a:miter lim="800000"/>
            <a:headEnd/>
            <a:tailEnd/>
          </a:ln>
        </p:spPr>
        <p:txBody>
          <a:bodyPr wrap="none">
            <a:spAutoFit/>
          </a:bodyPr>
          <a:lstStyle/>
          <a:p>
            <a:r>
              <a:rPr lang="en-US" sz="1000"/>
              <a:t>© Copyright all rights reserved to Homework depot: </a:t>
            </a:r>
            <a:r>
              <a:rPr lang="en-US" sz="1000">
                <a:hlinkClick r:id="rId6"/>
              </a:rPr>
              <a:t>www.BCMath.ca</a:t>
            </a:r>
            <a:r>
              <a:rPr lang="en-US" sz="1000"/>
              <a:t>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1026"/>
                                        </p:tgtEl>
                                        <p:attrNameLst>
                                          <p:attrName>style.visibility</p:attrName>
                                        </p:attrNameLst>
                                      </p:cBhvr>
                                      <p:to>
                                        <p:strVal val="visible"/>
                                      </p:to>
                                    </p:set>
                                    <p:animEffect transition="in" filter="blinds(horizontal)">
                                      <p:cBhvr>
                                        <p:cTn id="12" dur="500"/>
                                        <p:tgtEl>
                                          <p:spTgt spid="1026"/>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1029"/>
                                        </p:tgtEl>
                                        <p:attrNameLst>
                                          <p:attrName>style.visibility</p:attrName>
                                        </p:attrNameLst>
                                      </p:cBhvr>
                                      <p:to>
                                        <p:strVal val="visible"/>
                                      </p:to>
                                    </p:set>
                                    <p:animEffect transition="in" filter="blinds(horizontal)">
                                      <p:cBhvr>
                                        <p:cTn id="17" dur="500"/>
                                        <p:tgtEl>
                                          <p:spTgt spid="1029"/>
                                        </p:tgtEl>
                                      </p:cBhvr>
                                    </p:animEffect>
                                  </p:childTnLst>
                                </p:cTn>
                              </p:par>
                              <p:par>
                                <p:cTn id="18" presetID="22" presetClass="entr" presetSubtype="4" fill="hold" grpId="0" nodeType="withEffect">
                                  <p:stCondLst>
                                    <p:cond delay="0"/>
                                  </p:stCondLst>
                                  <p:childTnLst>
                                    <p:set>
                                      <p:cBhvr>
                                        <p:cTn id="19" dur="1" fill="hold">
                                          <p:stCondLst>
                                            <p:cond delay="0"/>
                                          </p:stCondLst>
                                        </p:cTn>
                                        <p:tgtEl>
                                          <p:spTgt spid="8"/>
                                        </p:tgtEl>
                                        <p:attrNameLst>
                                          <p:attrName>style.visibility</p:attrName>
                                        </p:attrNameLst>
                                      </p:cBhvr>
                                      <p:to>
                                        <p:strVal val="visible"/>
                                      </p:to>
                                    </p:set>
                                    <p:animEffect transition="in" filter="wipe(down)">
                                      <p:cBhvr>
                                        <p:cTn id="20" dur="500"/>
                                        <p:tgtEl>
                                          <p:spTgt spid="8"/>
                                        </p:tgtEl>
                                      </p:cBhvr>
                                    </p:animEffect>
                                  </p:childTnLst>
                                </p:cTn>
                              </p:par>
                            </p:childTnLst>
                          </p:cTn>
                        </p:par>
                      </p:childTnLst>
                    </p:cTn>
                  </p:par>
                  <p:par>
                    <p:cTn id="21" fill="hold">
                      <p:stCondLst>
                        <p:cond delay="indefinite"/>
                      </p:stCondLst>
                      <p:childTnLst>
                        <p:par>
                          <p:cTn id="22" fill="hold">
                            <p:stCondLst>
                              <p:cond delay="0"/>
                            </p:stCondLst>
                            <p:childTnLst>
                              <p:par>
                                <p:cTn id="23" presetID="3" presetClass="entr" presetSubtype="10" fill="hold" grpId="0" nodeType="clickEffect">
                                  <p:stCondLst>
                                    <p:cond delay="0"/>
                                  </p:stCondLst>
                                  <p:childTnLst>
                                    <p:set>
                                      <p:cBhvr>
                                        <p:cTn id="24" dur="1" fill="hold">
                                          <p:stCondLst>
                                            <p:cond delay="0"/>
                                          </p:stCondLst>
                                        </p:cTn>
                                        <p:tgtEl>
                                          <p:spTgt spid="1031"/>
                                        </p:tgtEl>
                                        <p:attrNameLst>
                                          <p:attrName>style.visibility</p:attrName>
                                        </p:attrNameLst>
                                      </p:cBhvr>
                                      <p:to>
                                        <p:strVal val="visible"/>
                                      </p:to>
                                    </p:set>
                                    <p:animEffect transition="in" filter="blinds(horizontal)">
                                      <p:cBhvr>
                                        <p:cTn id="25" dur="500"/>
                                        <p:tgtEl>
                                          <p:spTgt spid="1031"/>
                                        </p:tgtEl>
                                      </p:cBhvr>
                                    </p:animEffect>
                                  </p:childTnLst>
                                </p:cTn>
                              </p:par>
                              <p:par>
                                <p:cTn id="26" presetID="22" presetClass="entr" presetSubtype="4" fill="hold" grpId="0" nodeType="withEffect">
                                  <p:stCondLst>
                                    <p:cond delay="0"/>
                                  </p:stCondLst>
                                  <p:childTnLst>
                                    <p:set>
                                      <p:cBhvr>
                                        <p:cTn id="27" dur="1" fill="hold">
                                          <p:stCondLst>
                                            <p:cond delay="0"/>
                                          </p:stCondLst>
                                        </p:cTn>
                                        <p:tgtEl>
                                          <p:spTgt spid="10"/>
                                        </p:tgtEl>
                                        <p:attrNameLst>
                                          <p:attrName>style.visibility</p:attrName>
                                        </p:attrNameLst>
                                      </p:cBhvr>
                                      <p:to>
                                        <p:strVal val="visible"/>
                                      </p:to>
                                    </p:set>
                                    <p:animEffect transition="in" filter="wipe(down)">
                                      <p:cBhvr>
                                        <p:cTn id="28" dur="500"/>
                                        <p:tgtEl>
                                          <p:spTgt spid="10"/>
                                        </p:tgtEl>
                                      </p:cBhvr>
                                    </p:animEffect>
                                  </p:childTnLst>
                                </p:cTn>
                              </p:par>
                            </p:childTnLst>
                          </p:cTn>
                        </p:par>
                      </p:childTnLst>
                    </p:cTn>
                  </p:par>
                  <p:par>
                    <p:cTn id="29" fill="hold">
                      <p:stCondLst>
                        <p:cond delay="indefinite"/>
                      </p:stCondLst>
                      <p:childTnLst>
                        <p:par>
                          <p:cTn id="30" fill="hold">
                            <p:stCondLst>
                              <p:cond delay="0"/>
                            </p:stCondLst>
                            <p:childTnLst>
                              <p:par>
                                <p:cTn id="31" presetID="3" presetClass="entr" presetSubtype="10" fill="hold" grpId="0" nodeType="clickEffect">
                                  <p:stCondLst>
                                    <p:cond delay="0"/>
                                  </p:stCondLst>
                                  <p:childTnLst>
                                    <p:set>
                                      <p:cBhvr>
                                        <p:cTn id="32" dur="1" fill="hold">
                                          <p:stCondLst>
                                            <p:cond delay="0"/>
                                          </p:stCondLst>
                                        </p:cTn>
                                        <p:tgtEl>
                                          <p:spTgt spid="1030"/>
                                        </p:tgtEl>
                                        <p:attrNameLst>
                                          <p:attrName>style.visibility</p:attrName>
                                        </p:attrNameLst>
                                      </p:cBhvr>
                                      <p:to>
                                        <p:strVal val="visible"/>
                                      </p:to>
                                    </p:set>
                                    <p:animEffect transition="in" filter="blinds(horizontal)">
                                      <p:cBhvr>
                                        <p:cTn id="33" dur="500"/>
                                        <p:tgtEl>
                                          <p:spTgt spid="1030"/>
                                        </p:tgtEl>
                                      </p:cBhvr>
                                    </p:animEffect>
                                  </p:childTnLst>
                                </p:cTn>
                              </p:par>
                              <p:par>
                                <p:cTn id="34" presetID="22" presetClass="entr" presetSubtype="4" fill="hold" grpId="0" nodeType="withEffect">
                                  <p:stCondLst>
                                    <p:cond delay="0"/>
                                  </p:stCondLst>
                                  <p:childTnLst>
                                    <p:set>
                                      <p:cBhvr>
                                        <p:cTn id="35" dur="1" fill="hold">
                                          <p:stCondLst>
                                            <p:cond delay="0"/>
                                          </p:stCondLst>
                                        </p:cTn>
                                        <p:tgtEl>
                                          <p:spTgt spid="9"/>
                                        </p:tgtEl>
                                        <p:attrNameLst>
                                          <p:attrName>style.visibility</p:attrName>
                                        </p:attrNameLst>
                                      </p:cBhvr>
                                      <p:to>
                                        <p:strVal val="visible"/>
                                      </p:to>
                                    </p:set>
                                    <p:animEffect transition="in" filter="wipe(down)">
                                      <p:cBhvr>
                                        <p:cTn id="36" dur="500"/>
                                        <p:tgtEl>
                                          <p:spTgt spid="9"/>
                                        </p:tgtEl>
                                      </p:cBhvr>
                                    </p:animEffect>
                                  </p:childTnLst>
                                </p:cTn>
                              </p:par>
                            </p:childTnLst>
                          </p:cTn>
                        </p:par>
                      </p:childTnLst>
                    </p:cTn>
                  </p:par>
                  <p:par>
                    <p:cTn id="37" fill="hold">
                      <p:stCondLst>
                        <p:cond delay="indefinite"/>
                      </p:stCondLst>
                      <p:childTnLst>
                        <p:par>
                          <p:cTn id="38" fill="hold">
                            <p:stCondLst>
                              <p:cond delay="0"/>
                            </p:stCondLst>
                            <p:childTnLst>
                              <p:par>
                                <p:cTn id="39" presetID="3" presetClass="entr" presetSubtype="10" fill="hold" nodeType="clickEffect">
                                  <p:stCondLst>
                                    <p:cond delay="0"/>
                                  </p:stCondLst>
                                  <p:childTnLst>
                                    <p:set>
                                      <p:cBhvr>
                                        <p:cTn id="40" dur="1" fill="hold">
                                          <p:stCondLst>
                                            <p:cond delay="0"/>
                                          </p:stCondLst>
                                        </p:cTn>
                                        <p:tgtEl>
                                          <p:spTgt spid="3">
                                            <p:txEl>
                                              <p:pRg st="5" end="5"/>
                                            </p:txEl>
                                          </p:spTgt>
                                        </p:tgtEl>
                                        <p:attrNameLst>
                                          <p:attrName>style.visibility</p:attrName>
                                        </p:attrNameLst>
                                      </p:cBhvr>
                                      <p:to>
                                        <p:strVal val="visible"/>
                                      </p:to>
                                    </p:set>
                                    <p:animEffect transition="in" filter="blinds(horizontal)">
                                      <p:cBhvr>
                                        <p:cTn id="41" dur="500"/>
                                        <p:tgtEl>
                                          <p:spTgt spid="3">
                                            <p:txEl>
                                              <p:pRg st="5" end="5"/>
                                            </p:txEl>
                                          </p:spTgt>
                                        </p:tgtEl>
                                      </p:cBhvr>
                                    </p:animEffect>
                                  </p:childTnLst>
                                </p:cTn>
                              </p:par>
                            </p:childTnLst>
                          </p:cTn>
                        </p:par>
                      </p:childTnLst>
                    </p:cTn>
                  </p:par>
                  <p:par>
                    <p:cTn id="42" fill="hold">
                      <p:stCondLst>
                        <p:cond delay="indefinite"/>
                      </p:stCondLst>
                      <p:childTnLst>
                        <p:par>
                          <p:cTn id="43" fill="hold">
                            <p:stCondLst>
                              <p:cond delay="0"/>
                            </p:stCondLst>
                            <p:childTnLst>
                              <p:par>
                                <p:cTn id="44" presetID="3" presetClass="entr" presetSubtype="10" fill="hold" nodeType="clickEffect">
                                  <p:stCondLst>
                                    <p:cond delay="0"/>
                                  </p:stCondLst>
                                  <p:childTnLst>
                                    <p:set>
                                      <p:cBhvr>
                                        <p:cTn id="45" dur="1" fill="hold">
                                          <p:stCondLst>
                                            <p:cond delay="0"/>
                                          </p:stCondLst>
                                        </p:cTn>
                                        <p:tgtEl>
                                          <p:spTgt spid="3">
                                            <p:txEl>
                                              <p:pRg st="6" end="6"/>
                                            </p:txEl>
                                          </p:spTgt>
                                        </p:tgtEl>
                                        <p:attrNameLst>
                                          <p:attrName>style.visibility</p:attrName>
                                        </p:attrNameLst>
                                      </p:cBhvr>
                                      <p:to>
                                        <p:strVal val="visible"/>
                                      </p:to>
                                    </p:set>
                                    <p:animEffect transition="in" filter="blinds(horizontal)">
                                      <p:cBhvr>
                                        <p:cTn id="46" dur="500"/>
                                        <p:tgtEl>
                                          <p:spTgt spid="3">
                                            <p:txEl>
                                              <p:pRg st="6" end="6"/>
                                            </p:txEl>
                                          </p:spTgt>
                                        </p:tgtEl>
                                      </p:cBhvr>
                                    </p:animEffect>
                                  </p:childTnLst>
                                </p:cTn>
                              </p:par>
                            </p:childTnLst>
                          </p:cTn>
                        </p:par>
                      </p:childTnLst>
                    </p:cTn>
                  </p:par>
                  <p:par>
                    <p:cTn id="47" fill="hold">
                      <p:stCondLst>
                        <p:cond delay="indefinite"/>
                      </p:stCondLst>
                      <p:childTnLst>
                        <p:par>
                          <p:cTn id="48" fill="hold">
                            <p:stCondLst>
                              <p:cond delay="0"/>
                            </p:stCondLst>
                            <p:childTnLst>
                              <p:par>
                                <p:cTn id="49" presetID="3" presetClass="entr" presetSubtype="10" fill="hold" nodeType="clickEffect">
                                  <p:stCondLst>
                                    <p:cond delay="0"/>
                                  </p:stCondLst>
                                  <p:childTnLst>
                                    <p:set>
                                      <p:cBhvr>
                                        <p:cTn id="50" dur="1" fill="hold">
                                          <p:stCondLst>
                                            <p:cond delay="0"/>
                                          </p:stCondLst>
                                        </p:cTn>
                                        <p:tgtEl>
                                          <p:spTgt spid="3">
                                            <p:txEl>
                                              <p:pRg st="7" end="7"/>
                                            </p:txEl>
                                          </p:spTgt>
                                        </p:tgtEl>
                                        <p:attrNameLst>
                                          <p:attrName>style.visibility</p:attrName>
                                        </p:attrNameLst>
                                      </p:cBhvr>
                                      <p:to>
                                        <p:strVal val="visible"/>
                                      </p:to>
                                    </p:set>
                                    <p:animEffect transition="in" filter="blinds(horizontal)">
                                      <p:cBhvr>
                                        <p:cTn id="51" dur="500"/>
                                        <p:tgtEl>
                                          <p:spTgt spid="3">
                                            <p:txEl>
                                              <p:pRg st="7" end="7"/>
                                            </p:txEl>
                                          </p:spTgt>
                                        </p:tgtEl>
                                      </p:cBhvr>
                                    </p:animEffect>
                                  </p:childTnLst>
                                </p:cTn>
                              </p:par>
                            </p:childTnLst>
                          </p:cTn>
                        </p:par>
                      </p:childTnLst>
                    </p:cTn>
                  </p:par>
                  <p:par>
                    <p:cTn id="52" fill="hold">
                      <p:stCondLst>
                        <p:cond delay="indefinite"/>
                      </p:stCondLst>
                      <p:childTnLst>
                        <p:par>
                          <p:cTn id="53" fill="hold">
                            <p:stCondLst>
                              <p:cond delay="0"/>
                            </p:stCondLst>
                            <p:childTnLst>
                              <p:par>
                                <p:cTn id="54" presetID="3" presetClass="entr" presetSubtype="10" fill="hold" nodeType="clickEffect">
                                  <p:stCondLst>
                                    <p:cond delay="0"/>
                                  </p:stCondLst>
                                  <p:childTnLst>
                                    <p:set>
                                      <p:cBhvr>
                                        <p:cTn id="55" dur="1" fill="hold">
                                          <p:stCondLst>
                                            <p:cond delay="0"/>
                                          </p:stCondLst>
                                        </p:cTn>
                                        <p:tgtEl>
                                          <p:spTgt spid="3">
                                            <p:txEl>
                                              <p:pRg st="8" end="8"/>
                                            </p:txEl>
                                          </p:spTgt>
                                        </p:tgtEl>
                                        <p:attrNameLst>
                                          <p:attrName>style.visibility</p:attrName>
                                        </p:attrNameLst>
                                      </p:cBhvr>
                                      <p:to>
                                        <p:strVal val="visible"/>
                                      </p:to>
                                    </p:set>
                                    <p:animEffect transition="in" filter="blinds(horizontal)">
                                      <p:cBhvr>
                                        <p:cTn id="56" dur="500"/>
                                        <p:tgtEl>
                                          <p:spTgt spid="3">
                                            <p:txEl>
                                              <p:pRg st="8" end="8"/>
                                            </p:txEl>
                                          </p:spTgt>
                                        </p:tgtEl>
                                      </p:cBhvr>
                                    </p:animEffect>
                                  </p:childTnLst>
                                </p:cTn>
                              </p:par>
                            </p:childTnLst>
                          </p:cTn>
                        </p:par>
                      </p:childTnLst>
                    </p:cTn>
                  </p:par>
                  <p:par>
                    <p:cTn id="57" fill="hold">
                      <p:stCondLst>
                        <p:cond delay="indefinite"/>
                      </p:stCondLst>
                      <p:childTnLst>
                        <p:par>
                          <p:cTn id="58" fill="hold">
                            <p:stCondLst>
                              <p:cond delay="0"/>
                            </p:stCondLst>
                            <p:childTnLst>
                              <p:par>
                                <p:cTn id="59" presetID="3" presetClass="entr" presetSubtype="10" fill="hold" nodeType="clickEffect">
                                  <p:stCondLst>
                                    <p:cond delay="0"/>
                                  </p:stCondLst>
                                  <p:childTnLst>
                                    <p:set>
                                      <p:cBhvr>
                                        <p:cTn id="60" dur="1" fill="hold">
                                          <p:stCondLst>
                                            <p:cond delay="0"/>
                                          </p:stCondLst>
                                        </p:cTn>
                                        <p:tgtEl>
                                          <p:spTgt spid="3">
                                            <p:txEl>
                                              <p:pRg st="9" end="9"/>
                                            </p:txEl>
                                          </p:spTgt>
                                        </p:tgtEl>
                                        <p:attrNameLst>
                                          <p:attrName>style.visibility</p:attrName>
                                        </p:attrNameLst>
                                      </p:cBhvr>
                                      <p:to>
                                        <p:strVal val="visible"/>
                                      </p:to>
                                    </p:set>
                                    <p:animEffect transition="in" filter="blinds(horizontal)">
                                      <p:cBhvr>
                                        <p:cTn id="61" dur="500"/>
                                        <p:tgtEl>
                                          <p:spTgt spid="3">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9" grpId="0"/>
      <p:bldP spid="1030" grpId="0"/>
      <p:bldP spid="1031" grpId="0"/>
      <p:bldP spid="8" grpId="0" animBg="1"/>
      <p:bldP spid="9" grpId="0" animBg="1"/>
      <p:bldP spid="10" grpId="0" animBg="1"/>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76200" y="76200"/>
            <a:ext cx="8915400" cy="838200"/>
          </a:xfrm>
        </p:spPr>
        <p:txBody>
          <a:bodyPr>
            <a:normAutofit/>
          </a:bodyPr>
          <a:lstStyle/>
          <a:p>
            <a:r>
              <a:rPr lang="en-CA" sz="2200" dirty="0"/>
              <a:t>Suppose there were only two people {A,B}, what is the probability that the last person gets his own seat?</a:t>
            </a:r>
          </a:p>
        </p:txBody>
      </p:sp>
      <p:cxnSp>
        <p:nvCxnSpPr>
          <p:cNvPr id="4" name="Straight Connector 3"/>
          <p:cNvCxnSpPr/>
          <p:nvPr/>
        </p:nvCxnSpPr>
        <p:spPr>
          <a:xfrm flipH="1">
            <a:off x="1667669" y="990600"/>
            <a:ext cx="357981" cy="595030"/>
          </a:xfrm>
          <a:prstGeom prst="line">
            <a:avLst/>
          </a:prstGeom>
          <a:ln w="30480">
            <a:solidFill>
              <a:srgbClr val="0070C0"/>
            </a:solidFill>
          </a:ln>
        </p:spPr>
        <p:style>
          <a:lnRef idx="1">
            <a:schemeClr val="accent1"/>
          </a:lnRef>
          <a:fillRef idx="0">
            <a:schemeClr val="accent1"/>
          </a:fillRef>
          <a:effectRef idx="0">
            <a:schemeClr val="accent1"/>
          </a:effectRef>
          <a:fontRef idx="minor">
            <a:schemeClr val="tx1"/>
          </a:fontRef>
        </p:style>
      </p:cxnSp>
      <p:cxnSp>
        <p:nvCxnSpPr>
          <p:cNvPr id="5" name="Straight Connector 4"/>
          <p:cNvCxnSpPr/>
          <p:nvPr/>
        </p:nvCxnSpPr>
        <p:spPr>
          <a:xfrm>
            <a:off x="2025650" y="990600"/>
            <a:ext cx="394696" cy="628710"/>
          </a:xfrm>
          <a:prstGeom prst="line">
            <a:avLst/>
          </a:prstGeom>
          <a:ln w="30480">
            <a:solidFill>
              <a:srgbClr val="0070C0"/>
            </a:solidFill>
          </a:ln>
        </p:spPr>
        <p:style>
          <a:lnRef idx="1">
            <a:schemeClr val="accent1"/>
          </a:lnRef>
          <a:fillRef idx="0">
            <a:schemeClr val="accent1"/>
          </a:fillRef>
          <a:effectRef idx="0">
            <a:schemeClr val="accent1"/>
          </a:effectRef>
          <a:fontRef idx="minor">
            <a:schemeClr val="tx1"/>
          </a:fontRef>
        </p:style>
      </p:cxnSp>
      <p:graphicFrame>
        <p:nvGraphicFramePr>
          <p:cNvPr id="6" name="Object 2"/>
          <p:cNvGraphicFramePr>
            <a:graphicFrameLocks noChangeAspect="1"/>
          </p:cNvGraphicFramePr>
          <p:nvPr>
            <p:extLst>
              <p:ext uri="{D42A27DB-BD31-4B8C-83A1-F6EECF244321}">
                <p14:modId xmlns:p14="http://schemas.microsoft.com/office/powerpoint/2010/main" val="2938165837"/>
              </p:ext>
            </p:extLst>
          </p:nvPr>
        </p:nvGraphicFramePr>
        <p:xfrm>
          <a:off x="304800" y="1254125"/>
          <a:ext cx="863600" cy="269875"/>
        </p:xfrm>
        <a:graphic>
          <a:graphicData uri="http://schemas.openxmlformats.org/presentationml/2006/ole">
            <mc:AlternateContent xmlns:mc="http://schemas.openxmlformats.org/markup-compatibility/2006">
              <mc:Choice xmlns:v="urn:schemas-microsoft-com:vml" Requires="v">
                <p:oleObj spid="_x0000_s15362" name="Equation" r:id="rId4" imgW="660240" imgH="203040" progId="Equation.DSMT4">
                  <p:embed/>
                </p:oleObj>
              </mc:Choice>
              <mc:Fallback>
                <p:oleObj name="Equation" r:id="rId4" imgW="660240" imgH="203040" progId="Equation.DSMT4">
                  <p:embed/>
                  <p:pic>
                    <p:nvPicPr>
                      <p:cNvPr id="6" name="Object 2"/>
                      <p:cNvPicPr>
                        <a:picLocks noChangeAspect="1" noChangeArrowheads="1"/>
                      </p:cNvPicPr>
                      <p:nvPr/>
                    </p:nvPicPr>
                    <p:blipFill>
                      <a:blip r:embed="rId5"/>
                      <a:srcRect/>
                      <a:stretch>
                        <a:fillRect/>
                      </a:stretch>
                    </p:blipFill>
                    <p:spPr bwMode="auto">
                      <a:xfrm>
                        <a:off x="304800" y="1254125"/>
                        <a:ext cx="863600" cy="269875"/>
                      </a:xfrm>
                      <a:prstGeom prst="rect">
                        <a:avLst/>
                      </a:prstGeom>
                      <a:noFill/>
                      <a:extLst/>
                    </p:spPr>
                  </p:pic>
                </p:oleObj>
              </mc:Fallback>
            </mc:AlternateContent>
          </a:graphicData>
        </a:graphic>
      </p:graphicFrame>
      <p:graphicFrame>
        <p:nvGraphicFramePr>
          <p:cNvPr id="8" name="Object 4"/>
          <p:cNvGraphicFramePr>
            <a:graphicFrameLocks noChangeAspect="1"/>
          </p:cNvGraphicFramePr>
          <p:nvPr>
            <p:extLst>
              <p:ext uri="{D42A27DB-BD31-4B8C-83A1-F6EECF244321}">
                <p14:modId xmlns:p14="http://schemas.microsoft.com/office/powerpoint/2010/main" val="3821765111"/>
              </p:ext>
            </p:extLst>
          </p:nvPr>
        </p:nvGraphicFramePr>
        <p:xfrm>
          <a:off x="1545431" y="1595462"/>
          <a:ext cx="244475" cy="269875"/>
        </p:xfrm>
        <a:graphic>
          <a:graphicData uri="http://schemas.openxmlformats.org/presentationml/2006/ole">
            <mc:AlternateContent xmlns:mc="http://schemas.openxmlformats.org/markup-compatibility/2006">
              <mc:Choice xmlns:v="urn:schemas-microsoft-com:vml" Requires="v">
                <p:oleObj spid="_x0000_s15363" name="Equation" r:id="rId6" imgW="152280" imgH="164880" progId="Equation.DSMT4">
                  <p:embed/>
                </p:oleObj>
              </mc:Choice>
              <mc:Fallback>
                <p:oleObj name="Equation" r:id="rId6" imgW="152280" imgH="164880" progId="Equation.DSMT4">
                  <p:embed/>
                  <p:pic>
                    <p:nvPicPr>
                      <p:cNvPr id="8" name="Object 4"/>
                      <p:cNvPicPr>
                        <a:picLocks noChangeAspect="1" noChangeArrowheads="1"/>
                      </p:cNvPicPr>
                      <p:nvPr/>
                    </p:nvPicPr>
                    <p:blipFill>
                      <a:blip r:embed="rId7"/>
                      <a:srcRect/>
                      <a:stretch>
                        <a:fillRect/>
                      </a:stretch>
                    </p:blipFill>
                    <p:spPr bwMode="auto">
                      <a:xfrm>
                        <a:off x="1545431" y="1595462"/>
                        <a:ext cx="244475" cy="269875"/>
                      </a:xfrm>
                      <a:prstGeom prst="rect">
                        <a:avLst/>
                      </a:prstGeom>
                      <a:noFill/>
                      <a:extLst/>
                    </p:spPr>
                  </p:pic>
                </p:oleObj>
              </mc:Fallback>
            </mc:AlternateContent>
          </a:graphicData>
        </a:graphic>
      </p:graphicFrame>
      <p:graphicFrame>
        <p:nvGraphicFramePr>
          <p:cNvPr id="9" name="Object 5"/>
          <p:cNvGraphicFramePr>
            <a:graphicFrameLocks noChangeAspect="1"/>
          </p:cNvGraphicFramePr>
          <p:nvPr>
            <p:extLst>
              <p:ext uri="{D42A27DB-BD31-4B8C-83A1-F6EECF244321}">
                <p14:modId xmlns:p14="http://schemas.microsoft.com/office/powerpoint/2010/main" val="579895620"/>
              </p:ext>
            </p:extLst>
          </p:nvPr>
        </p:nvGraphicFramePr>
        <p:xfrm>
          <a:off x="2257425" y="1579563"/>
          <a:ext cx="257175" cy="279400"/>
        </p:xfrm>
        <a:graphic>
          <a:graphicData uri="http://schemas.openxmlformats.org/presentationml/2006/ole">
            <mc:AlternateContent xmlns:mc="http://schemas.openxmlformats.org/markup-compatibility/2006">
              <mc:Choice xmlns:v="urn:schemas-microsoft-com:vml" Requires="v">
                <p:oleObj spid="_x0000_s15364" name="Equation" r:id="rId8" imgW="152280" imgH="164880" progId="Equation.DSMT4">
                  <p:embed/>
                </p:oleObj>
              </mc:Choice>
              <mc:Fallback>
                <p:oleObj name="Equation" r:id="rId8" imgW="152280" imgH="164880" progId="Equation.DSMT4">
                  <p:embed/>
                  <p:pic>
                    <p:nvPicPr>
                      <p:cNvPr id="9" name="Object 5"/>
                      <p:cNvPicPr>
                        <a:picLocks noChangeAspect="1" noChangeArrowheads="1"/>
                      </p:cNvPicPr>
                      <p:nvPr/>
                    </p:nvPicPr>
                    <p:blipFill>
                      <a:blip r:embed="rId9"/>
                      <a:srcRect/>
                      <a:stretch>
                        <a:fillRect/>
                      </a:stretch>
                    </p:blipFill>
                    <p:spPr bwMode="auto">
                      <a:xfrm>
                        <a:off x="2257425" y="1579563"/>
                        <a:ext cx="257175" cy="279400"/>
                      </a:xfrm>
                      <a:prstGeom prst="rect">
                        <a:avLst/>
                      </a:prstGeom>
                      <a:noFill/>
                      <a:extLst/>
                    </p:spPr>
                  </p:pic>
                </p:oleObj>
              </mc:Fallback>
            </mc:AlternateContent>
          </a:graphicData>
        </a:graphic>
      </p:graphicFrame>
      <p:graphicFrame>
        <p:nvGraphicFramePr>
          <p:cNvPr id="12" name="Object 2"/>
          <p:cNvGraphicFramePr>
            <a:graphicFrameLocks noChangeAspect="1"/>
          </p:cNvGraphicFramePr>
          <p:nvPr>
            <p:extLst>
              <p:ext uri="{D42A27DB-BD31-4B8C-83A1-F6EECF244321}">
                <p14:modId xmlns:p14="http://schemas.microsoft.com/office/powerpoint/2010/main" val="1066113585"/>
              </p:ext>
            </p:extLst>
          </p:nvPr>
        </p:nvGraphicFramePr>
        <p:xfrm>
          <a:off x="120650" y="2057400"/>
          <a:ext cx="946150" cy="269875"/>
        </p:xfrm>
        <a:graphic>
          <a:graphicData uri="http://schemas.openxmlformats.org/presentationml/2006/ole">
            <mc:AlternateContent xmlns:mc="http://schemas.openxmlformats.org/markup-compatibility/2006">
              <mc:Choice xmlns:v="urn:schemas-microsoft-com:vml" Requires="v">
                <p:oleObj spid="_x0000_s15365" name="Equation" r:id="rId10" imgW="723600" imgH="203040" progId="Equation.DSMT4">
                  <p:embed/>
                </p:oleObj>
              </mc:Choice>
              <mc:Fallback>
                <p:oleObj name="Equation" r:id="rId10" imgW="723600" imgH="203040" progId="Equation.DSMT4">
                  <p:embed/>
                  <p:pic>
                    <p:nvPicPr>
                      <p:cNvPr id="12" name="Object 2"/>
                      <p:cNvPicPr>
                        <a:picLocks noChangeAspect="1" noChangeArrowheads="1"/>
                      </p:cNvPicPr>
                      <p:nvPr/>
                    </p:nvPicPr>
                    <p:blipFill>
                      <a:blip r:embed="rId11"/>
                      <a:srcRect/>
                      <a:stretch>
                        <a:fillRect/>
                      </a:stretch>
                    </p:blipFill>
                    <p:spPr bwMode="auto">
                      <a:xfrm>
                        <a:off x="120650" y="2057400"/>
                        <a:ext cx="946150" cy="269875"/>
                      </a:xfrm>
                      <a:prstGeom prst="rect">
                        <a:avLst/>
                      </a:prstGeom>
                      <a:noFill/>
                      <a:extLst/>
                    </p:spPr>
                  </p:pic>
                </p:oleObj>
              </mc:Fallback>
            </mc:AlternateContent>
          </a:graphicData>
        </a:graphic>
      </p:graphicFrame>
      <p:cxnSp>
        <p:nvCxnSpPr>
          <p:cNvPr id="13" name="Straight Connector 12"/>
          <p:cNvCxnSpPr/>
          <p:nvPr/>
        </p:nvCxnSpPr>
        <p:spPr>
          <a:xfrm>
            <a:off x="1644651" y="1868463"/>
            <a:ext cx="13392" cy="579463"/>
          </a:xfrm>
          <a:prstGeom prst="line">
            <a:avLst/>
          </a:prstGeom>
          <a:ln w="30480">
            <a:solidFill>
              <a:srgbClr val="0070C0"/>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a:off x="2367757" y="1858963"/>
            <a:ext cx="0" cy="588963"/>
          </a:xfrm>
          <a:prstGeom prst="line">
            <a:avLst/>
          </a:prstGeom>
          <a:ln w="30480">
            <a:solidFill>
              <a:srgbClr val="0070C0"/>
            </a:solidFill>
          </a:ln>
        </p:spPr>
        <p:style>
          <a:lnRef idx="1">
            <a:schemeClr val="accent1"/>
          </a:lnRef>
          <a:fillRef idx="0">
            <a:schemeClr val="accent1"/>
          </a:fillRef>
          <a:effectRef idx="0">
            <a:schemeClr val="accent1"/>
          </a:effectRef>
          <a:fontRef idx="minor">
            <a:schemeClr val="tx1"/>
          </a:fontRef>
        </p:style>
      </p:cxnSp>
      <p:graphicFrame>
        <p:nvGraphicFramePr>
          <p:cNvPr id="15" name="Object 4"/>
          <p:cNvGraphicFramePr>
            <a:graphicFrameLocks noChangeAspect="1"/>
          </p:cNvGraphicFramePr>
          <p:nvPr>
            <p:extLst>
              <p:ext uri="{D42A27DB-BD31-4B8C-83A1-F6EECF244321}">
                <p14:modId xmlns:p14="http://schemas.microsoft.com/office/powerpoint/2010/main" val="1681395925"/>
              </p:ext>
            </p:extLst>
          </p:nvPr>
        </p:nvGraphicFramePr>
        <p:xfrm>
          <a:off x="1508125" y="2438400"/>
          <a:ext cx="244475" cy="269875"/>
        </p:xfrm>
        <a:graphic>
          <a:graphicData uri="http://schemas.openxmlformats.org/presentationml/2006/ole">
            <mc:AlternateContent xmlns:mc="http://schemas.openxmlformats.org/markup-compatibility/2006">
              <mc:Choice xmlns:v="urn:schemas-microsoft-com:vml" Requires="v">
                <p:oleObj spid="_x0000_s15366" name="Equation" r:id="rId12" imgW="152280" imgH="164880" progId="Equation.DSMT4">
                  <p:embed/>
                </p:oleObj>
              </mc:Choice>
              <mc:Fallback>
                <p:oleObj name="Equation" r:id="rId12" imgW="152280" imgH="164880" progId="Equation.DSMT4">
                  <p:embed/>
                  <p:pic>
                    <p:nvPicPr>
                      <p:cNvPr id="15" name="Object 4"/>
                      <p:cNvPicPr>
                        <a:picLocks noChangeAspect="1" noChangeArrowheads="1"/>
                      </p:cNvPicPr>
                      <p:nvPr/>
                    </p:nvPicPr>
                    <p:blipFill>
                      <a:blip r:embed="rId13"/>
                      <a:srcRect/>
                      <a:stretch>
                        <a:fillRect/>
                      </a:stretch>
                    </p:blipFill>
                    <p:spPr bwMode="auto">
                      <a:xfrm>
                        <a:off x="1508125" y="2438400"/>
                        <a:ext cx="244475" cy="269875"/>
                      </a:xfrm>
                      <a:prstGeom prst="rect">
                        <a:avLst/>
                      </a:prstGeom>
                      <a:noFill/>
                      <a:extLst/>
                    </p:spPr>
                  </p:pic>
                </p:oleObj>
              </mc:Fallback>
            </mc:AlternateContent>
          </a:graphicData>
        </a:graphic>
      </p:graphicFrame>
      <p:graphicFrame>
        <p:nvGraphicFramePr>
          <p:cNvPr id="16" name="Object 5"/>
          <p:cNvGraphicFramePr>
            <a:graphicFrameLocks noChangeAspect="1"/>
          </p:cNvGraphicFramePr>
          <p:nvPr>
            <p:extLst>
              <p:ext uri="{D42A27DB-BD31-4B8C-83A1-F6EECF244321}">
                <p14:modId xmlns:p14="http://schemas.microsoft.com/office/powerpoint/2010/main" val="3787695047"/>
              </p:ext>
            </p:extLst>
          </p:nvPr>
        </p:nvGraphicFramePr>
        <p:xfrm>
          <a:off x="2257424" y="2457758"/>
          <a:ext cx="257175" cy="279400"/>
        </p:xfrm>
        <a:graphic>
          <a:graphicData uri="http://schemas.openxmlformats.org/presentationml/2006/ole">
            <mc:AlternateContent xmlns:mc="http://schemas.openxmlformats.org/markup-compatibility/2006">
              <mc:Choice xmlns:v="urn:schemas-microsoft-com:vml" Requires="v">
                <p:oleObj spid="_x0000_s15367" name="Equation" r:id="rId14" imgW="152280" imgH="164880" progId="Equation.DSMT4">
                  <p:embed/>
                </p:oleObj>
              </mc:Choice>
              <mc:Fallback>
                <p:oleObj name="Equation" r:id="rId14" imgW="152280" imgH="164880" progId="Equation.DSMT4">
                  <p:embed/>
                  <p:pic>
                    <p:nvPicPr>
                      <p:cNvPr id="16" name="Object 5"/>
                      <p:cNvPicPr>
                        <a:picLocks noChangeAspect="1" noChangeArrowheads="1"/>
                      </p:cNvPicPr>
                      <p:nvPr/>
                    </p:nvPicPr>
                    <p:blipFill>
                      <a:blip r:embed="rId15"/>
                      <a:srcRect/>
                      <a:stretch>
                        <a:fillRect/>
                      </a:stretch>
                    </p:blipFill>
                    <p:spPr bwMode="auto">
                      <a:xfrm>
                        <a:off x="2257424" y="2457758"/>
                        <a:ext cx="257175" cy="279400"/>
                      </a:xfrm>
                      <a:prstGeom prst="rect">
                        <a:avLst/>
                      </a:prstGeom>
                      <a:noFill/>
                      <a:extLst/>
                    </p:spPr>
                  </p:pic>
                </p:oleObj>
              </mc:Fallback>
            </mc:AlternateContent>
          </a:graphicData>
        </a:graphic>
      </p:graphicFrame>
      <p:sp>
        <p:nvSpPr>
          <p:cNvPr id="19" name="Rectangle 18"/>
          <p:cNvSpPr/>
          <p:nvPr/>
        </p:nvSpPr>
        <p:spPr>
          <a:xfrm>
            <a:off x="2895600" y="896179"/>
            <a:ext cx="5715000" cy="415498"/>
          </a:xfrm>
          <a:prstGeom prst="rect">
            <a:avLst/>
          </a:prstGeom>
        </p:spPr>
        <p:txBody>
          <a:bodyPr wrap="square">
            <a:spAutoFit/>
          </a:bodyPr>
          <a:lstStyle/>
          <a:p>
            <a:pPr marL="342900" indent="-342900">
              <a:defRPr/>
            </a:pPr>
            <a:r>
              <a:rPr lang="en-CA" sz="2100" dirty="0">
                <a:solidFill>
                  <a:srgbClr val="FF0000"/>
                </a:solidFill>
                <a:latin typeface="+mj-lt"/>
              </a:rPr>
              <a:t>Person “A: can choose either seat “A” or “B”</a:t>
            </a:r>
          </a:p>
        </p:txBody>
      </p:sp>
      <p:sp>
        <p:nvSpPr>
          <p:cNvPr id="20" name="Rectangle 19"/>
          <p:cNvSpPr/>
          <p:nvPr/>
        </p:nvSpPr>
        <p:spPr>
          <a:xfrm>
            <a:off x="2895600" y="1337102"/>
            <a:ext cx="5715000" cy="738664"/>
          </a:xfrm>
          <a:prstGeom prst="rect">
            <a:avLst/>
          </a:prstGeom>
        </p:spPr>
        <p:txBody>
          <a:bodyPr wrap="square">
            <a:spAutoFit/>
          </a:bodyPr>
          <a:lstStyle/>
          <a:p>
            <a:pPr marL="342900" indent="-342900">
              <a:defRPr/>
            </a:pPr>
            <a:r>
              <a:rPr lang="en-CA" sz="2100" dirty="0">
                <a:solidFill>
                  <a:srgbClr val="FF0000"/>
                </a:solidFill>
                <a:latin typeface="+mj-lt"/>
              </a:rPr>
              <a:t>If seat “A” is already taken, the second person takes seat “B”</a:t>
            </a:r>
          </a:p>
        </p:txBody>
      </p:sp>
      <p:sp>
        <p:nvSpPr>
          <p:cNvPr id="21" name="Rectangle 20"/>
          <p:cNvSpPr/>
          <p:nvPr/>
        </p:nvSpPr>
        <p:spPr>
          <a:xfrm>
            <a:off x="2895600" y="2004536"/>
            <a:ext cx="5715000" cy="738664"/>
          </a:xfrm>
          <a:prstGeom prst="rect">
            <a:avLst/>
          </a:prstGeom>
        </p:spPr>
        <p:txBody>
          <a:bodyPr wrap="square">
            <a:spAutoFit/>
          </a:bodyPr>
          <a:lstStyle/>
          <a:p>
            <a:pPr marL="342900" indent="-342900">
              <a:defRPr/>
            </a:pPr>
            <a:r>
              <a:rPr lang="en-CA" sz="2100" dirty="0">
                <a:solidFill>
                  <a:srgbClr val="FF0000"/>
                </a:solidFill>
                <a:latin typeface="+mj-lt"/>
              </a:rPr>
              <a:t>Likewise, if seat “B” is already taken, the second person takes seat “A”</a:t>
            </a:r>
          </a:p>
        </p:txBody>
      </p:sp>
      <p:sp>
        <p:nvSpPr>
          <p:cNvPr id="22" name="Rectangle 21"/>
          <p:cNvSpPr/>
          <p:nvPr/>
        </p:nvSpPr>
        <p:spPr>
          <a:xfrm>
            <a:off x="2895600" y="2690336"/>
            <a:ext cx="5715000" cy="738664"/>
          </a:xfrm>
          <a:prstGeom prst="rect">
            <a:avLst/>
          </a:prstGeom>
        </p:spPr>
        <p:txBody>
          <a:bodyPr wrap="square">
            <a:spAutoFit/>
          </a:bodyPr>
          <a:lstStyle/>
          <a:p>
            <a:pPr marL="342900" indent="-342900">
              <a:defRPr/>
            </a:pPr>
            <a:r>
              <a:rPr lang="en-CA" sz="2100" dirty="0">
                <a:solidFill>
                  <a:srgbClr val="FF0000"/>
                </a:solidFill>
                <a:latin typeface="+mj-lt"/>
              </a:rPr>
              <a:t>The probability that the last person takes seat “B” is ½ </a:t>
            </a:r>
          </a:p>
        </p:txBody>
      </p:sp>
      <p:sp>
        <p:nvSpPr>
          <p:cNvPr id="23" name="Content Placeholder 2"/>
          <p:cNvSpPr txBox="1">
            <a:spLocks/>
          </p:cNvSpPr>
          <p:nvPr/>
        </p:nvSpPr>
        <p:spPr>
          <a:xfrm>
            <a:off x="-24581" y="3357796"/>
            <a:ext cx="8915400" cy="838200"/>
          </a:xfrm>
          <a:prstGeom prst="rect">
            <a:avLst/>
          </a:prstGeom>
        </p:spPr>
        <p:txBody>
          <a:bodyPr vert="horz">
            <a:normAutofit/>
          </a:bodyPr>
          <a:lst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a:lstStyle>
          <a:p>
            <a:r>
              <a:rPr lang="en-CA" sz="2200" dirty="0"/>
              <a:t>Suppose there were three people {A,B,C}, what is the probability that the last person gets his own seat?</a:t>
            </a:r>
          </a:p>
        </p:txBody>
      </p:sp>
      <p:cxnSp>
        <p:nvCxnSpPr>
          <p:cNvPr id="24" name="Straight Connector 23"/>
          <p:cNvCxnSpPr/>
          <p:nvPr/>
        </p:nvCxnSpPr>
        <p:spPr>
          <a:xfrm flipH="1">
            <a:off x="1514347" y="4229617"/>
            <a:ext cx="357981" cy="595030"/>
          </a:xfrm>
          <a:prstGeom prst="line">
            <a:avLst/>
          </a:prstGeom>
          <a:ln w="30480">
            <a:solidFill>
              <a:srgbClr val="0070C0"/>
            </a:solidFill>
          </a:ln>
        </p:spPr>
        <p:style>
          <a:lnRef idx="1">
            <a:schemeClr val="accent1"/>
          </a:lnRef>
          <a:fillRef idx="0">
            <a:schemeClr val="accent1"/>
          </a:fillRef>
          <a:effectRef idx="0">
            <a:schemeClr val="accent1"/>
          </a:effectRef>
          <a:fontRef idx="minor">
            <a:schemeClr val="tx1"/>
          </a:fontRef>
        </p:style>
      </p:cxnSp>
      <p:cxnSp>
        <p:nvCxnSpPr>
          <p:cNvPr id="25" name="Straight Connector 24"/>
          <p:cNvCxnSpPr/>
          <p:nvPr/>
        </p:nvCxnSpPr>
        <p:spPr>
          <a:xfrm>
            <a:off x="1976505" y="4272702"/>
            <a:ext cx="7842" cy="593045"/>
          </a:xfrm>
          <a:prstGeom prst="line">
            <a:avLst/>
          </a:prstGeom>
          <a:ln w="30480">
            <a:solidFill>
              <a:srgbClr val="0070C0"/>
            </a:solidFill>
          </a:ln>
        </p:spPr>
        <p:style>
          <a:lnRef idx="1">
            <a:schemeClr val="accent1"/>
          </a:lnRef>
          <a:fillRef idx="0">
            <a:schemeClr val="accent1"/>
          </a:fillRef>
          <a:effectRef idx="0">
            <a:schemeClr val="accent1"/>
          </a:effectRef>
          <a:fontRef idx="minor">
            <a:schemeClr val="tx1"/>
          </a:fontRef>
        </p:style>
      </p:cxnSp>
      <p:graphicFrame>
        <p:nvGraphicFramePr>
          <p:cNvPr id="26" name="Object 2"/>
          <p:cNvGraphicFramePr>
            <a:graphicFrameLocks noChangeAspect="1"/>
          </p:cNvGraphicFramePr>
          <p:nvPr>
            <p:extLst>
              <p:ext uri="{D42A27DB-BD31-4B8C-83A1-F6EECF244321}">
                <p14:modId xmlns:p14="http://schemas.microsoft.com/office/powerpoint/2010/main" val="2294443933"/>
              </p:ext>
            </p:extLst>
          </p:nvPr>
        </p:nvGraphicFramePr>
        <p:xfrm>
          <a:off x="196850" y="4463851"/>
          <a:ext cx="863600" cy="269875"/>
        </p:xfrm>
        <a:graphic>
          <a:graphicData uri="http://schemas.openxmlformats.org/presentationml/2006/ole">
            <mc:AlternateContent xmlns:mc="http://schemas.openxmlformats.org/markup-compatibility/2006">
              <mc:Choice xmlns:v="urn:schemas-microsoft-com:vml" Requires="v">
                <p:oleObj spid="_x0000_s15368" name="Equation" r:id="rId16" imgW="660240" imgH="203040" progId="Equation.DSMT4">
                  <p:embed/>
                </p:oleObj>
              </mc:Choice>
              <mc:Fallback>
                <p:oleObj name="Equation" r:id="rId16" imgW="660240" imgH="203040" progId="Equation.DSMT4">
                  <p:embed/>
                  <p:pic>
                    <p:nvPicPr>
                      <p:cNvPr id="26" name="Object 2"/>
                      <p:cNvPicPr>
                        <a:picLocks noChangeAspect="1" noChangeArrowheads="1"/>
                      </p:cNvPicPr>
                      <p:nvPr/>
                    </p:nvPicPr>
                    <p:blipFill>
                      <a:blip r:embed="rId5"/>
                      <a:srcRect/>
                      <a:stretch>
                        <a:fillRect/>
                      </a:stretch>
                    </p:blipFill>
                    <p:spPr bwMode="auto">
                      <a:xfrm>
                        <a:off x="196850" y="4463851"/>
                        <a:ext cx="863600" cy="269875"/>
                      </a:xfrm>
                      <a:prstGeom prst="rect">
                        <a:avLst/>
                      </a:prstGeom>
                      <a:noFill/>
                      <a:extLst/>
                    </p:spPr>
                  </p:pic>
                </p:oleObj>
              </mc:Fallback>
            </mc:AlternateContent>
          </a:graphicData>
        </a:graphic>
      </p:graphicFrame>
      <p:graphicFrame>
        <p:nvGraphicFramePr>
          <p:cNvPr id="27" name="Object 4"/>
          <p:cNvGraphicFramePr>
            <a:graphicFrameLocks noChangeAspect="1"/>
          </p:cNvGraphicFramePr>
          <p:nvPr>
            <p:extLst>
              <p:ext uri="{D42A27DB-BD31-4B8C-83A1-F6EECF244321}">
                <p14:modId xmlns:p14="http://schemas.microsoft.com/office/powerpoint/2010/main" val="3490456663"/>
              </p:ext>
            </p:extLst>
          </p:nvPr>
        </p:nvGraphicFramePr>
        <p:xfrm>
          <a:off x="1392109" y="4834479"/>
          <a:ext cx="244475" cy="269875"/>
        </p:xfrm>
        <a:graphic>
          <a:graphicData uri="http://schemas.openxmlformats.org/presentationml/2006/ole">
            <mc:AlternateContent xmlns:mc="http://schemas.openxmlformats.org/markup-compatibility/2006">
              <mc:Choice xmlns:v="urn:schemas-microsoft-com:vml" Requires="v">
                <p:oleObj spid="_x0000_s15369" name="Equation" r:id="rId17" imgW="152280" imgH="164880" progId="Equation.DSMT4">
                  <p:embed/>
                </p:oleObj>
              </mc:Choice>
              <mc:Fallback>
                <p:oleObj name="Equation" r:id="rId17" imgW="152280" imgH="164880" progId="Equation.DSMT4">
                  <p:embed/>
                  <p:pic>
                    <p:nvPicPr>
                      <p:cNvPr id="27" name="Object 4"/>
                      <p:cNvPicPr>
                        <a:picLocks noChangeAspect="1" noChangeArrowheads="1"/>
                      </p:cNvPicPr>
                      <p:nvPr/>
                    </p:nvPicPr>
                    <p:blipFill>
                      <a:blip r:embed="rId7"/>
                      <a:srcRect/>
                      <a:stretch>
                        <a:fillRect/>
                      </a:stretch>
                    </p:blipFill>
                    <p:spPr bwMode="auto">
                      <a:xfrm>
                        <a:off x="1392109" y="4834479"/>
                        <a:ext cx="244475" cy="269875"/>
                      </a:xfrm>
                      <a:prstGeom prst="rect">
                        <a:avLst/>
                      </a:prstGeom>
                      <a:noFill/>
                      <a:extLst/>
                    </p:spPr>
                  </p:pic>
                </p:oleObj>
              </mc:Fallback>
            </mc:AlternateContent>
          </a:graphicData>
        </a:graphic>
      </p:graphicFrame>
      <p:graphicFrame>
        <p:nvGraphicFramePr>
          <p:cNvPr id="28" name="Object 5"/>
          <p:cNvGraphicFramePr>
            <a:graphicFrameLocks noChangeAspect="1"/>
          </p:cNvGraphicFramePr>
          <p:nvPr>
            <p:extLst>
              <p:ext uri="{D42A27DB-BD31-4B8C-83A1-F6EECF244321}">
                <p14:modId xmlns:p14="http://schemas.microsoft.com/office/powerpoint/2010/main" val="473993955"/>
              </p:ext>
            </p:extLst>
          </p:nvPr>
        </p:nvGraphicFramePr>
        <p:xfrm>
          <a:off x="1821426" y="4826000"/>
          <a:ext cx="257175" cy="279400"/>
        </p:xfrm>
        <a:graphic>
          <a:graphicData uri="http://schemas.openxmlformats.org/presentationml/2006/ole">
            <mc:AlternateContent xmlns:mc="http://schemas.openxmlformats.org/markup-compatibility/2006">
              <mc:Choice xmlns:v="urn:schemas-microsoft-com:vml" Requires="v">
                <p:oleObj spid="_x0000_s15370" name="Equation" r:id="rId18" imgW="152280" imgH="164880" progId="Equation.DSMT4">
                  <p:embed/>
                </p:oleObj>
              </mc:Choice>
              <mc:Fallback>
                <p:oleObj name="Equation" r:id="rId18" imgW="152280" imgH="164880" progId="Equation.DSMT4">
                  <p:embed/>
                  <p:pic>
                    <p:nvPicPr>
                      <p:cNvPr id="28" name="Object 5"/>
                      <p:cNvPicPr>
                        <a:picLocks noChangeAspect="1" noChangeArrowheads="1"/>
                      </p:cNvPicPr>
                      <p:nvPr/>
                    </p:nvPicPr>
                    <p:blipFill>
                      <a:blip r:embed="rId9"/>
                      <a:srcRect/>
                      <a:stretch>
                        <a:fillRect/>
                      </a:stretch>
                    </p:blipFill>
                    <p:spPr bwMode="auto">
                      <a:xfrm>
                        <a:off x="1821426" y="4826000"/>
                        <a:ext cx="257175" cy="279400"/>
                      </a:xfrm>
                      <a:prstGeom prst="rect">
                        <a:avLst/>
                      </a:prstGeom>
                      <a:noFill/>
                      <a:extLst/>
                    </p:spPr>
                  </p:pic>
                </p:oleObj>
              </mc:Fallback>
            </mc:AlternateContent>
          </a:graphicData>
        </a:graphic>
      </p:graphicFrame>
      <p:cxnSp>
        <p:nvCxnSpPr>
          <p:cNvPr id="29" name="Straight Connector 28"/>
          <p:cNvCxnSpPr/>
          <p:nvPr/>
        </p:nvCxnSpPr>
        <p:spPr>
          <a:xfrm>
            <a:off x="2092328" y="4237037"/>
            <a:ext cx="394696" cy="628710"/>
          </a:xfrm>
          <a:prstGeom prst="line">
            <a:avLst/>
          </a:prstGeom>
          <a:ln w="30480">
            <a:solidFill>
              <a:srgbClr val="0070C0"/>
            </a:solidFill>
          </a:ln>
        </p:spPr>
        <p:style>
          <a:lnRef idx="1">
            <a:schemeClr val="accent1"/>
          </a:lnRef>
          <a:fillRef idx="0">
            <a:schemeClr val="accent1"/>
          </a:fillRef>
          <a:effectRef idx="0">
            <a:schemeClr val="accent1"/>
          </a:effectRef>
          <a:fontRef idx="minor">
            <a:schemeClr val="tx1"/>
          </a:fontRef>
        </p:style>
      </p:cxnSp>
      <p:graphicFrame>
        <p:nvGraphicFramePr>
          <p:cNvPr id="30" name="Object 5"/>
          <p:cNvGraphicFramePr>
            <a:graphicFrameLocks noChangeAspect="1"/>
          </p:cNvGraphicFramePr>
          <p:nvPr>
            <p:extLst>
              <p:ext uri="{D42A27DB-BD31-4B8C-83A1-F6EECF244321}">
                <p14:modId xmlns:p14="http://schemas.microsoft.com/office/powerpoint/2010/main" val="468952149"/>
              </p:ext>
            </p:extLst>
          </p:nvPr>
        </p:nvGraphicFramePr>
        <p:xfrm>
          <a:off x="2324664" y="4816475"/>
          <a:ext cx="257175" cy="300038"/>
        </p:xfrm>
        <a:graphic>
          <a:graphicData uri="http://schemas.openxmlformats.org/presentationml/2006/ole">
            <mc:AlternateContent xmlns:mc="http://schemas.openxmlformats.org/markup-compatibility/2006">
              <mc:Choice xmlns:v="urn:schemas-microsoft-com:vml" Requires="v">
                <p:oleObj spid="_x0000_s15371" name="Equation" r:id="rId19" imgW="152280" imgH="177480" progId="Equation.DSMT4">
                  <p:embed/>
                </p:oleObj>
              </mc:Choice>
              <mc:Fallback>
                <p:oleObj name="Equation" r:id="rId19" imgW="152280" imgH="177480" progId="Equation.DSMT4">
                  <p:embed/>
                  <p:pic>
                    <p:nvPicPr>
                      <p:cNvPr id="30" name="Object 5"/>
                      <p:cNvPicPr>
                        <a:picLocks noChangeAspect="1" noChangeArrowheads="1"/>
                      </p:cNvPicPr>
                      <p:nvPr/>
                    </p:nvPicPr>
                    <p:blipFill>
                      <a:blip r:embed="rId20"/>
                      <a:srcRect/>
                      <a:stretch>
                        <a:fillRect/>
                      </a:stretch>
                    </p:blipFill>
                    <p:spPr bwMode="auto">
                      <a:xfrm>
                        <a:off x="2324664" y="4816475"/>
                        <a:ext cx="257175" cy="300038"/>
                      </a:xfrm>
                      <a:prstGeom prst="rect">
                        <a:avLst/>
                      </a:prstGeom>
                      <a:noFill/>
                      <a:extLst/>
                    </p:spPr>
                  </p:pic>
                </p:oleObj>
              </mc:Fallback>
            </mc:AlternateContent>
          </a:graphicData>
        </a:graphic>
      </p:graphicFrame>
      <p:graphicFrame>
        <p:nvGraphicFramePr>
          <p:cNvPr id="32" name="Object 2"/>
          <p:cNvGraphicFramePr>
            <a:graphicFrameLocks noChangeAspect="1"/>
          </p:cNvGraphicFramePr>
          <p:nvPr>
            <p:extLst>
              <p:ext uri="{D42A27DB-BD31-4B8C-83A1-F6EECF244321}">
                <p14:modId xmlns:p14="http://schemas.microsoft.com/office/powerpoint/2010/main" val="2819056903"/>
              </p:ext>
            </p:extLst>
          </p:nvPr>
        </p:nvGraphicFramePr>
        <p:xfrm>
          <a:off x="196850" y="5418580"/>
          <a:ext cx="946150" cy="269875"/>
        </p:xfrm>
        <a:graphic>
          <a:graphicData uri="http://schemas.openxmlformats.org/presentationml/2006/ole">
            <mc:AlternateContent xmlns:mc="http://schemas.openxmlformats.org/markup-compatibility/2006">
              <mc:Choice xmlns:v="urn:schemas-microsoft-com:vml" Requires="v">
                <p:oleObj spid="_x0000_s15372" name="Equation" r:id="rId21" imgW="723600" imgH="203040" progId="Equation.DSMT4">
                  <p:embed/>
                </p:oleObj>
              </mc:Choice>
              <mc:Fallback>
                <p:oleObj name="Equation" r:id="rId21" imgW="723600" imgH="203040" progId="Equation.DSMT4">
                  <p:embed/>
                  <p:pic>
                    <p:nvPicPr>
                      <p:cNvPr id="32" name="Object 2"/>
                      <p:cNvPicPr>
                        <a:picLocks noChangeAspect="1" noChangeArrowheads="1"/>
                      </p:cNvPicPr>
                      <p:nvPr/>
                    </p:nvPicPr>
                    <p:blipFill>
                      <a:blip r:embed="rId11"/>
                      <a:srcRect/>
                      <a:stretch>
                        <a:fillRect/>
                      </a:stretch>
                    </p:blipFill>
                    <p:spPr bwMode="auto">
                      <a:xfrm>
                        <a:off x="196850" y="5418580"/>
                        <a:ext cx="946150" cy="269875"/>
                      </a:xfrm>
                      <a:prstGeom prst="rect">
                        <a:avLst/>
                      </a:prstGeom>
                      <a:noFill/>
                      <a:extLst/>
                    </p:spPr>
                  </p:pic>
                </p:oleObj>
              </mc:Fallback>
            </mc:AlternateContent>
          </a:graphicData>
        </a:graphic>
      </p:graphicFrame>
      <p:sp>
        <p:nvSpPr>
          <p:cNvPr id="33" name="Rectangle 32"/>
          <p:cNvSpPr/>
          <p:nvPr/>
        </p:nvSpPr>
        <p:spPr>
          <a:xfrm>
            <a:off x="2614281" y="4038600"/>
            <a:ext cx="6224919" cy="738664"/>
          </a:xfrm>
          <a:prstGeom prst="rect">
            <a:avLst/>
          </a:prstGeom>
        </p:spPr>
        <p:txBody>
          <a:bodyPr wrap="square">
            <a:spAutoFit/>
          </a:bodyPr>
          <a:lstStyle/>
          <a:p>
            <a:pPr marL="342900" indent="-342900">
              <a:defRPr/>
            </a:pPr>
            <a:r>
              <a:rPr lang="en-CA" sz="2100" dirty="0">
                <a:solidFill>
                  <a:srgbClr val="FF0000"/>
                </a:solidFill>
                <a:latin typeface="+mj-lt"/>
              </a:rPr>
              <a:t>If the 1</a:t>
            </a:r>
            <a:r>
              <a:rPr lang="en-CA" sz="2100" baseline="30000" dirty="0">
                <a:solidFill>
                  <a:srgbClr val="FF0000"/>
                </a:solidFill>
                <a:latin typeface="+mj-lt"/>
              </a:rPr>
              <a:t>st</a:t>
            </a:r>
            <a:r>
              <a:rPr lang="en-CA" sz="2100" dirty="0">
                <a:solidFill>
                  <a:srgbClr val="FF0000"/>
                </a:solidFill>
                <a:latin typeface="+mj-lt"/>
              </a:rPr>
              <a:t> person chose seat “A” or “C”, the second person must take seat “B” b/c of his pass</a:t>
            </a:r>
          </a:p>
        </p:txBody>
      </p:sp>
      <p:cxnSp>
        <p:nvCxnSpPr>
          <p:cNvPr id="34" name="Straight Connector 33"/>
          <p:cNvCxnSpPr/>
          <p:nvPr/>
        </p:nvCxnSpPr>
        <p:spPr>
          <a:xfrm flipH="1">
            <a:off x="1509108" y="5122057"/>
            <a:ext cx="26492" cy="296523"/>
          </a:xfrm>
          <a:prstGeom prst="line">
            <a:avLst/>
          </a:prstGeom>
          <a:ln w="30480">
            <a:solidFill>
              <a:srgbClr val="0070C0"/>
            </a:solidFill>
          </a:ln>
        </p:spPr>
        <p:style>
          <a:lnRef idx="1">
            <a:schemeClr val="accent1"/>
          </a:lnRef>
          <a:fillRef idx="0">
            <a:schemeClr val="accent1"/>
          </a:fillRef>
          <a:effectRef idx="0">
            <a:schemeClr val="accent1"/>
          </a:effectRef>
          <a:fontRef idx="minor">
            <a:schemeClr val="tx1"/>
          </a:fontRef>
        </p:style>
      </p:cxnSp>
      <p:graphicFrame>
        <p:nvGraphicFramePr>
          <p:cNvPr id="35" name="Object 5"/>
          <p:cNvGraphicFramePr>
            <a:graphicFrameLocks noChangeAspect="1"/>
          </p:cNvGraphicFramePr>
          <p:nvPr>
            <p:extLst>
              <p:ext uri="{D42A27DB-BD31-4B8C-83A1-F6EECF244321}">
                <p14:modId xmlns:p14="http://schemas.microsoft.com/office/powerpoint/2010/main" val="312325673"/>
              </p:ext>
            </p:extLst>
          </p:nvPr>
        </p:nvGraphicFramePr>
        <p:xfrm>
          <a:off x="1329697" y="5418580"/>
          <a:ext cx="257175" cy="279400"/>
        </p:xfrm>
        <a:graphic>
          <a:graphicData uri="http://schemas.openxmlformats.org/presentationml/2006/ole">
            <mc:AlternateContent xmlns:mc="http://schemas.openxmlformats.org/markup-compatibility/2006">
              <mc:Choice xmlns:v="urn:schemas-microsoft-com:vml" Requires="v">
                <p:oleObj spid="_x0000_s15373" name="Equation" r:id="rId22" imgW="152280" imgH="164880" progId="Equation.DSMT4">
                  <p:embed/>
                </p:oleObj>
              </mc:Choice>
              <mc:Fallback>
                <p:oleObj name="Equation" r:id="rId22" imgW="152280" imgH="164880" progId="Equation.DSMT4">
                  <p:embed/>
                  <p:pic>
                    <p:nvPicPr>
                      <p:cNvPr id="35" name="Object 5"/>
                      <p:cNvPicPr>
                        <a:picLocks noChangeAspect="1" noChangeArrowheads="1"/>
                      </p:cNvPicPr>
                      <p:nvPr/>
                    </p:nvPicPr>
                    <p:blipFill>
                      <a:blip r:embed="rId9"/>
                      <a:srcRect/>
                      <a:stretch>
                        <a:fillRect/>
                      </a:stretch>
                    </p:blipFill>
                    <p:spPr bwMode="auto">
                      <a:xfrm>
                        <a:off x="1329697" y="5418580"/>
                        <a:ext cx="257175" cy="279400"/>
                      </a:xfrm>
                      <a:prstGeom prst="rect">
                        <a:avLst/>
                      </a:prstGeom>
                      <a:noFill/>
                      <a:extLst/>
                    </p:spPr>
                  </p:pic>
                </p:oleObj>
              </mc:Fallback>
            </mc:AlternateContent>
          </a:graphicData>
        </a:graphic>
      </p:graphicFrame>
      <p:cxnSp>
        <p:nvCxnSpPr>
          <p:cNvPr id="37" name="Straight Connector 36"/>
          <p:cNvCxnSpPr>
            <a:stCxn id="30" idx="3"/>
          </p:cNvCxnSpPr>
          <p:nvPr/>
        </p:nvCxnSpPr>
        <p:spPr>
          <a:xfrm>
            <a:off x="2581839" y="4966494"/>
            <a:ext cx="7397" cy="435429"/>
          </a:xfrm>
          <a:prstGeom prst="line">
            <a:avLst/>
          </a:prstGeom>
          <a:ln w="30480">
            <a:solidFill>
              <a:srgbClr val="0070C0"/>
            </a:solidFill>
          </a:ln>
        </p:spPr>
        <p:style>
          <a:lnRef idx="1">
            <a:schemeClr val="accent1"/>
          </a:lnRef>
          <a:fillRef idx="0">
            <a:schemeClr val="accent1"/>
          </a:fillRef>
          <a:effectRef idx="0">
            <a:schemeClr val="accent1"/>
          </a:effectRef>
          <a:fontRef idx="minor">
            <a:schemeClr val="tx1"/>
          </a:fontRef>
        </p:style>
      </p:cxnSp>
      <p:graphicFrame>
        <p:nvGraphicFramePr>
          <p:cNvPr id="38" name="Object 5"/>
          <p:cNvGraphicFramePr>
            <a:graphicFrameLocks noChangeAspect="1"/>
          </p:cNvGraphicFramePr>
          <p:nvPr>
            <p:extLst>
              <p:ext uri="{D42A27DB-BD31-4B8C-83A1-F6EECF244321}">
                <p14:modId xmlns:p14="http://schemas.microsoft.com/office/powerpoint/2010/main" val="1374086151"/>
              </p:ext>
            </p:extLst>
          </p:nvPr>
        </p:nvGraphicFramePr>
        <p:xfrm>
          <a:off x="2409825" y="5401923"/>
          <a:ext cx="257175" cy="279400"/>
        </p:xfrm>
        <a:graphic>
          <a:graphicData uri="http://schemas.openxmlformats.org/presentationml/2006/ole">
            <mc:AlternateContent xmlns:mc="http://schemas.openxmlformats.org/markup-compatibility/2006">
              <mc:Choice xmlns:v="urn:schemas-microsoft-com:vml" Requires="v">
                <p:oleObj spid="_x0000_s15374" name="Equation" r:id="rId23" imgW="152280" imgH="164880" progId="Equation.DSMT4">
                  <p:embed/>
                </p:oleObj>
              </mc:Choice>
              <mc:Fallback>
                <p:oleObj name="Equation" r:id="rId23" imgW="152280" imgH="164880" progId="Equation.DSMT4">
                  <p:embed/>
                  <p:pic>
                    <p:nvPicPr>
                      <p:cNvPr id="38" name="Object 5"/>
                      <p:cNvPicPr>
                        <a:picLocks noChangeAspect="1" noChangeArrowheads="1"/>
                      </p:cNvPicPr>
                      <p:nvPr/>
                    </p:nvPicPr>
                    <p:blipFill>
                      <a:blip r:embed="rId9"/>
                      <a:srcRect/>
                      <a:stretch>
                        <a:fillRect/>
                      </a:stretch>
                    </p:blipFill>
                    <p:spPr bwMode="auto">
                      <a:xfrm>
                        <a:off x="2409825" y="5401923"/>
                        <a:ext cx="257175" cy="279400"/>
                      </a:xfrm>
                      <a:prstGeom prst="rect">
                        <a:avLst/>
                      </a:prstGeom>
                      <a:noFill/>
                      <a:extLst/>
                    </p:spPr>
                  </p:pic>
                </p:oleObj>
              </mc:Fallback>
            </mc:AlternateContent>
          </a:graphicData>
        </a:graphic>
      </p:graphicFrame>
      <p:sp>
        <p:nvSpPr>
          <p:cNvPr id="40" name="Rectangle 39"/>
          <p:cNvSpPr/>
          <p:nvPr/>
        </p:nvSpPr>
        <p:spPr>
          <a:xfrm>
            <a:off x="2766681" y="4823936"/>
            <a:ext cx="6224919" cy="738664"/>
          </a:xfrm>
          <a:prstGeom prst="rect">
            <a:avLst/>
          </a:prstGeom>
        </p:spPr>
        <p:txBody>
          <a:bodyPr wrap="square">
            <a:spAutoFit/>
          </a:bodyPr>
          <a:lstStyle/>
          <a:p>
            <a:pPr marL="342900" indent="-342900">
              <a:defRPr/>
            </a:pPr>
            <a:r>
              <a:rPr lang="en-CA" sz="2100" dirty="0">
                <a:solidFill>
                  <a:srgbClr val="FF0000"/>
                </a:solidFill>
                <a:latin typeface="+mj-lt"/>
              </a:rPr>
              <a:t>If the 1</a:t>
            </a:r>
            <a:r>
              <a:rPr lang="en-CA" sz="2100" baseline="30000" dirty="0">
                <a:solidFill>
                  <a:srgbClr val="FF0000"/>
                </a:solidFill>
                <a:latin typeface="+mj-lt"/>
              </a:rPr>
              <a:t>st</a:t>
            </a:r>
            <a:r>
              <a:rPr lang="en-CA" sz="2100" dirty="0">
                <a:solidFill>
                  <a:srgbClr val="FF0000"/>
                </a:solidFill>
                <a:latin typeface="+mj-lt"/>
              </a:rPr>
              <a:t> person chose seat “B”, then the 2</a:t>
            </a:r>
            <a:r>
              <a:rPr lang="en-CA" sz="2100" baseline="30000" dirty="0">
                <a:solidFill>
                  <a:srgbClr val="FF0000"/>
                </a:solidFill>
                <a:latin typeface="+mj-lt"/>
              </a:rPr>
              <a:t>nd</a:t>
            </a:r>
            <a:r>
              <a:rPr lang="en-CA" sz="2100" dirty="0">
                <a:solidFill>
                  <a:srgbClr val="FF0000"/>
                </a:solidFill>
                <a:latin typeface="+mj-lt"/>
              </a:rPr>
              <a:t> </a:t>
            </a:r>
          </a:p>
          <a:p>
            <a:pPr marL="342900" indent="-342900">
              <a:defRPr/>
            </a:pPr>
            <a:r>
              <a:rPr lang="en-CA" sz="2100" dirty="0">
                <a:solidFill>
                  <a:srgbClr val="FF0000"/>
                </a:solidFill>
                <a:latin typeface="+mj-lt"/>
              </a:rPr>
              <a:t>person can randomly choose between “A” or “C”</a:t>
            </a:r>
          </a:p>
        </p:txBody>
      </p:sp>
      <p:cxnSp>
        <p:nvCxnSpPr>
          <p:cNvPr id="41" name="Straight Connector 40"/>
          <p:cNvCxnSpPr/>
          <p:nvPr/>
        </p:nvCxnSpPr>
        <p:spPr>
          <a:xfrm flipH="1">
            <a:off x="1855811" y="5110335"/>
            <a:ext cx="26492" cy="296523"/>
          </a:xfrm>
          <a:prstGeom prst="line">
            <a:avLst/>
          </a:prstGeom>
          <a:ln w="30480">
            <a:solidFill>
              <a:srgbClr val="0070C0"/>
            </a:solidFill>
          </a:ln>
        </p:spPr>
        <p:style>
          <a:lnRef idx="1">
            <a:schemeClr val="accent1"/>
          </a:lnRef>
          <a:fillRef idx="0">
            <a:schemeClr val="accent1"/>
          </a:fillRef>
          <a:effectRef idx="0">
            <a:schemeClr val="accent1"/>
          </a:effectRef>
          <a:fontRef idx="minor">
            <a:schemeClr val="tx1"/>
          </a:fontRef>
        </p:style>
      </p:cxnSp>
      <p:graphicFrame>
        <p:nvGraphicFramePr>
          <p:cNvPr id="42" name="Object 5"/>
          <p:cNvGraphicFramePr>
            <a:graphicFrameLocks noChangeAspect="1"/>
          </p:cNvGraphicFramePr>
          <p:nvPr>
            <p:extLst>
              <p:ext uri="{D42A27DB-BD31-4B8C-83A1-F6EECF244321}">
                <p14:modId xmlns:p14="http://schemas.microsoft.com/office/powerpoint/2010/main" val="1285174413"/>
              </p:ext>
            </p:extLst>
          </p:nvPr>
        </p:nvGraphicFramePr>
        <p:xfrm>
          <a:off x="1676400" y="5406858"/>
          <a:ext cx="257175" cy="279400"/>
        </p:xfrm>
        <a:graphic>
          <a:graphicData uri="http://schemas.openxmlformats.org/presentationml/2006/ole">
            <mc:AlternateContent xmlns:mc="http://schemas.openxmlformats.org/markup-compatibility/2006">
              <mc:Choice xmlns:v="urn:schemas-microsoft-com:vml" Requires="v">
                <p:oleObj spid="_x0000_s15375" name="Equation" r:id="rId24" imgW="152280" imgH="164880" progId="Equation.DSMT4">
                  <p:embed/>
                </p:oleObj>
              </mc:Choice>
              <mc:Fallback>
                <p:oleObj name="Equation" r:id="rId24" imgW="152280" imgH="164880" progId="Equation.DSMT4">
                  <p:embed/>
                  <p:pic>
                    <p:nvPicPr>
                      <p:cNvPr id="42" name="Object 5"/>
                      <p:cNvPicPr>
                        <a:picLocks noChangeAspect="1" noChangeArrowheads="1"/>
                      </p:cNvPicPr>
                      <p:nvPr/>
                    </p:nvPicPr>
                    <p:blipFill>
                      <a:blip r:embed="rId25"/>
                      <a:srcRect/>
                      <a:stretch>
                        <a:fillRect/>
                      </a:stretch>
                    </p:blipFill>
                    <p:spPr bwMode="auto">
                      <a:xfrm>
                        <a:off x="1676400" y="5406858"/>
                        <a:ext cx="257175" cy="279400"/>
                      </a:xfrm>
                      <a:prstGeom prst="rect">
                        <a:avLst/>
                      </a:prstGeom>
                      <a:noFill/>
                      <a:extLst/>
                    </p:spPr>
                  </p:pic>
                </p:oleObj>
              </mc:Fallback>
            </mc:AlternateContent>
          </a:graphicData>
        </a:graphic>
      </p:graphicFrame>
      <p:cxnSp>
        <p:nvCxnSpPr>
          <p:cNvPr id="43" name="Straight Connector 42"/>
          <p:cNvCxnSpPr/>
          <p:nvPr/>
        </p:nvCxnSpPr>
        <p:spPr>
          <a:xfrm>
            <a:off x="1983431" y="5105400"/>
            <a:ext cx="78283" cy="354311"/>
          </a:xfrm>
          <a:prstGeom prst="line">
            <a:avLst/>
          </a:prstGeom>
          <a:ln w="30480">
            <a:solidFill>
              <a:srgbClr val="0070C0"/>
            </a:solidFill>
          </a:ln>
        </p:spPr>
        <p:style>
          <a:lnRef idx="1">
            <a:schemeClr val="accent1"/>
          </a:lnRef>
          <a:fillRef idx="0">
            <a:schemeClr val="accent1"/>
          </a:fillRef>
          <a:effectRef idx="0">
            <a:schemeClr val="accent1"/>
          </a:effectRef>
          <a:fontRef idx="minor">
            <a:schemeClr val="tx1"/>
          </a:fontRef>
        </p:style>
      </p:cxnSp>
      <p:graphicFrame>
        <p:nvGraphicFramePr>
          <p:cNvPr id="45" name="Object 5"/>
          <p:cNvGraphicFramePr>
            <a:graphicFrameLocks noChangeAspect="1"/>
          </p:cNvGraphicFramePr>
          <p:nvPr>
            <p:extLst>
              <p:ext uri="{D42A27DB-BD31-4B8C-83A1-F6EECF244321}">
                <p14:modId xmlns:p14="http://schemas.microsoft.com/office/powerpoint/2010/main" val="2871725296"/>
              </p:ext>
            </p:extLst>
          </p:nvPr>
        </p:nvGraphicFramePr>
        <p:xfrm>
          <a:off x="1976557" y="5411517"/>
          <a:ext cx="257175" cy="300038"/>
        </p:xfrm>
        <a:graphic>
          <a:graphicData uri="http://schemas.openxmlformats.org/presentationml/2006/ole">
            <mc:AlternateContent xmlns:mc="http://schemas.openxmlformats.org/markup-compatibility/2006">
              <mc:Choice xmlns:v="urn:schemas-microsoft-com:vml" Requires="v">
                <p:oleObj spid="_x0000_s15376" name="Equation" r:id="rId26" imgW="152280" imgH="177480" progId="Equation.DSMT4">
                  <p:embed/>
                </p:oleObj>
              </mc:Choice>
              <mc:Fallback>
                <p:oleObj name="Equation" r:id="rId26" imgW="152280" imgH="177480" progId="Equation.DSMT4">
                  <p:embed/>
                  <p:pic>
                    <p:nvPicPr>
                      <p:cNvPr id="45" name="Object 5"/>
                      <p:cNvPicPr>
                        <a:picLocks noChangeAspect="1" noChangeArrowheads="1"/>
                      </p:cNvPicPr>
                      <p:nvPr/>
                    </p:nvPicPr>
                    <p:blipFill>
                      <a:blip r:embed="rId27"/>
                      <a:srcRect/>
                      <a:stretch>
                        <a:fillRect/>
                      </a:stretch>
                    </p:blipFill>
                    <p:spPr bwMode="auto">
                      <a:xfrm>
                        <a:off x="1976557" y="5411517"/>
                        <a:ext cx="257175" cy="300038"/>
                      </a:xfrm>
                      <a:prstGeom prst="rect">
                        <a:avLst/>
                      </a:prstGeom>
                      <a:noFill/>
                      <a:extLst/>
                    </p:spPr>
                  </p:pic>
                </p:oleObj>
              </mc:Fallback>
            </mc:AlternateContent>
          </a:graphicData>
        </a:graphic>
      </p:graphicFrame>
      <p:graphicFrame>
        <p:nvGraphicFramePr>
          <p:cNvPr id="46" name="Object 2"/>
          <p:cNvGraphicFramePr>
            <a:graphicFrameLocks noChangeAspect="1"/>
          </p:cNvGraphicFramePr>
          <p:nvPr>
            <p:extLst>
              <p:ext uri="{D42A27DB-BD31-4B8C-83A1-F6EECF244321}">
                <p14:modId xmlns:p14="http://schemas.microsoft.com/office/powerpoint/2010/main" val="2715843135"/>
              </p:ext>
            </p:extLst>
          </p:nvPr>
        </p:nvGraphicFramePr>
        <p:xfrm>
          <a:off x="212725" y="6130925"/>
          <a:ext cx="912813" cy="269875"/>
        </p:xfrm>
        <a:graphic>
          <a:graphicData uri="http://schemas.openxmlformats.org/presentationml/2006/ole">
            <mc:AlternateContent xmlns:mc="http://schemas.openxmlformats.org/markup-compatibility/2006">
              <mc:Choice xmlns:v="urn:schemas-microsoft-com:vml" Requires="v">
                <p:oleObj spid="_x0000_s15377" name="Equation" r:id="rId28" imgW="698400" imgH="203040" progId="Equation.DSMT4">
                  <p:embed/>
                </p:oleObj>
              </mc:Choice>
              <mc:Fallback>
                <p:oleObj name="Equation" r:id="rId28" imgW="698400" imgH="203040" progId="Equation.DSMT4">
                  <p:embed/>
                  <p:pic>
                    <p:nvPicPr>
                      <p:cNvPr id="46" name="Object 2"/>
                      <p:cNvPicPr>
                        <a:picLocks noChangeAspect="1" noChangeArrowheads="1"/>
                      </p:cNvPicPr>
                      <p:nvPr/>
                    </p:nvPicPr>
                    <p:blipFill>
                      <a:blip r:embed="rId29"/>
                      <a:srcRect/>
                      <a:stretch>
                        <a:fillRect/>
                      </a:stretch>
                    </p:blipFill>
                    <p:spPr bwMode="auto">
                      <a:xfrm>
                        <a:off x="212725" y="6130925"/>
                        <a:ext cx="912813" cy="269875"/>
                      </a:xfrm>
                      <a:prstGeom prst="rect">
                        <a:avLst/>
                      </a:prstGeom>
                      <a:noFill/>
                      <a:extLst/>
                    </p:spPr>
                  </p:pic>
                </p:oleObj>
              </mc:Fallback>
            </mc:AlternateContent>
          </a:graphicData>
        </a:graphic>
      </p:graphicFrame>
      <p:sp>
        <p:nvSpPr>
          <p:cNvPr id="47" name="Rectangle 46"/>
          <p:cNvSpPr/>
          <p:nvPr/>
        </p:nvSpPr>
        <p:spPr>
          <a:xfrm>
            <a:off x="2766681" y="5585936"/>
            <a:ext cx="6224919" cy="415498"/>
          </a:xfrm>
          <a:prstGeom prst="rect">
            <a:avLst/>
          </a:prstGeom>
        </p:spPr>
        <p:txBody>
          <a:bodyPr wrap="square">
            <a:spAutoFit/>
          </a:bodyPr>
          <a:lstStyle/>
          <a:p>
            <a:pPr marL="342900" indent="-342900">
              <a:defRPr/>
            </a:pPr>
            <a:r>
              <a:rPr lang="en-CA" sz="2100" dirty="0">
                <a:solidFill>
                  <a:srgbClr val="FF0000"/>
                </a:solidFill>
                <a:latin typeface="+mj-lt"/>
              </a:rPr>
              <a:t>The 3</a:t>
            </a:r>
            <a:r>
              <a:rPr lang="en-CA" sz="2100" baseline="30000" dirty="0">
                <a:solidFill>
                  <a:srgbClr val="FF0000"/>
                </a:solidFill>
                <a:latin typeface="+mj-lt"/>
              </a:rPr>
              <a:t>rd</a:t>
            </a:r>
            <a:r>
              <a:rPr lang="en-CA" sz="2100" dirty="0">
                <a:solidFill>
                  <a:srgbClr val="FF0000"/>
                </a:solidFill>
                <a:latin typeface="+mj-lt"/>
              </a:rPr>
              <a:t> person takes whatever seat is left</a:t>
            </a:r>
          </a:p>
        </p:txBody>
      </p:sp>
      <p:cxnSp>
        <p:nvCxnSpPr>
          <p:cNvPr id="48" name="Straight Connector 47"/>
          <p:cNvCxnSpPr/>
          <p:nvPr/>
        </p:nvCxnSpPr>
        <p:spPr>
          <a:xfrm flipH="1">
            <a:off x="1433023" y="5751015"/>
            <a:ext cx="26492" cy="296523"/>
          </a:xfrm>
          <a:prstGeom prst="line">
            <a:avLst/>
          </a:prstGeom>
          <a:ln w="30480">
            <a:solidFill>
              <a:srgbClr val="0070C0"/>
            </a:solidFill>
          </a:ln>
        </p:spPr>
        <p:style>
          <a:lnRef idx="1">
            <a:schemeClr val="accent1"/>
          </a:lnRef>
          <a:fillRef idx="0">
            <a:schemeClr val="accent1"/>
          </a:fillRef>
          <a:effectRef idx="0">
            <a:schemeClr val="accent1"/>
          </a:effectRef>
          <a:fontRef idx="minor">
            <a:schemeClr val="tx1"/>
          </a:fontRef>
        </p:style>
      </p:cxnSp>
      <p:graphicFrame>
        <p:nvGraphicFramePr>
          <p:cNvPr id="49" name="Object 5"/>
          <p:cNvGraphicFramePr>
            <a:graphicFrameLocks noChangeAspect="1"/>
          </p:cNvGraphicFramePr>
          <p:nvPr>
            <p:extLst>
              <p:ext uri="{D42A27DB-BD31-4B8C-83A1-F6EECF244321}">
                <p14:modId xmlns:p14="http://schemas.microsoft.com/office/powerpoint/2010/main" val="1966810047"/>
              </p:ext>
            </p:extLst>
          </p:nvPr>
        </p:nvGraphicFramePr>
        <p:xfrm>
          <a:off x="1254125" y="6035675"/>
          <a:ext cx="257175" cy="301625"/>
        </p:xfrm>
        <a:graphic>
          <a:graphicData uri="http://schemas.openxmlformats.org/presentationml/2006/ole">
            <mc:AlternateContent xmlns:mc="http://schemas.openxmlformats.org/markup-compatibility/2006">
              <mc:Choice xmlns:v="urn:schemas-microsoft-com:vml" Requires="v">
                <p:oleObj spid="_x0000_s15378" name="Equation" r:id="rId30" imgW="152280" imgH="177480" progId="Equation.DSMT4">
                  <p:embed/>
                </p:oleObj>
              </mc:Choice>
              <mc:Fallback>
                <p:oleObj name="Equation" r:id="rId30" imgW="152280" imgH="177480" progId="Equation.DSMT4">
                  <p:embed/>
                  <p:pic>
                    <p:nvPicPr>
                      <p:cNvPr id="49" name="Object 5"/>
                      <p:cNvPicPr>
                        <a:picLocks noChangeAspect="1" noChangeArrowheads="1"/>
                      </p:cNvPicPr>
                      <p:nvPr/>
                    </p:nvPicPr>
                    <p:blipFill>
                      <a:blip r:embed="rId31"/>
                      <a:srcRect/>
                      <a:stretch>
                        <a:fillRect/>
                      </a:stretch>
                    </p:blipFill>
                    <p:spPr bwMode="auto">
                      <a:xfrm>
                        <a:off x="1254125" y="6035675"/>
                        <a:ext cx="257175" cy="301625"/>
                      </a:xfrm>
                      <a:prstGeom prst="rect">
                        <a:avLst/>
                      </a:prstGeom>
                      <a:noFill/>
                      <a:extLst/>
                    </p:spPr>
                  </p:pic>
                </p:oleObj>
              </mc:Fallback>
            </mc:AlternateContent>
          </a:graphicData>
        </a:graphic>
      </p:graphicFrame>
      <p:cxnSp>
        <p:nvCxnSpPr>
          <p:cNvPr id="50" name="Straight Connector 49"/>
          <p:cNvCxnSpPr/>
          <p:nvPr/>
        </p:nvCxnSpPr>
        <p:spPr>
          <a:xfrm flipH="1">
            <a:off x="1759318" y="5730956"/>
            <a:ext cx="26492" cy="296523"/>
          </a:xfrm>
          <a:prstGeom prst="line">
            <a:avLst/>
          </a:prstGeom>
          <a:ln w="30480">
            <a:solidFill>
              <a:srgbClr val="0070C0"/>
            </a:solidFill>
          </a:ln>
        </p:spPr>
        <p:style>
          <a:lnRef idx="1">
            <a:schemeClr val="accent1"/>
          </a:lnRef>
          <a:fillRef idx="0">
            <a:schemeClr val="accent1"/>
          </a:fillRef>
          <a:effectRef idx="0">
            <a:schemeClr val="accent1"/>
          </a:effectRef>
          <a:fontRef idx="minor">
            <a:schemeClr val="tx1"/>
          </a:fontRef>
        </p:style>
      </p:cxnSp>
      <p:graphicFrame>
        <p:nvGraphicFramePr>
          <p:cNvPr id="51" name="Object 5"/>
          <p:cNvGraphicFramePr>
            <a:graphicFrameLocks noChangeAspect="1"/>
          </p:cNvGraphicFramePr>
          <p:nvPr>
            <p:extLst>
              <p:ext uri="{D42A27DB-BD31-4B8C-83A1-F6EECF244321}">
                <p14:modId xmlns:p14="http://schemas.microsoft.com/office/powerpoint/2010/main" val="2588666076"/>
              </p:ext>
            </p:extLst>
          </p:nvPr>
        </p:nvGraphicFramePr>
        <p:xfrm>
          <a:off x="1580420" y="6015616"/>
          <a:ext cx="257175" cy="301625"/>
        </p:xfrm>
        <a:graphic>
          <a:graphicData uri="http://schemas.openxmlformats.org/presentationml/2006/ole">
            <mc:AlternateContent xmlns:mc="http://schemas.openxmlformats.org/markup-compatibility/2006">
              <mc:Choice xmlns:v="urn:schemas-microsoft-com:vml" Requires="v">
                <p:oleObj spid="_x0000_s15379" name="Equation" r:id="rId32" imgW="152280" imgH="177480" progId="Equation.DSMT4">
                  <p:embed/>
                </p:oleObj>
              </mc:Choice>
              <mc:Fallback>
                <p:oleObj name="Equation" r:id="rId32" imgW="152280" imgH="177480" progId="Equation.DSMT4">
                  <p:embed/>
                  <p:pic>
                    <p:nvPicPr>
                      <p:cNvPr id="51" name="Object 5"/>
                      <p:cNvPicPr>
                        <a:picLocks noChangeAspect="1" noChangeArrowheads="1"/>
                      </p:cNvPicPr>
                      <p:nvPr/>
                    </p:nvPicPr>
                    <p:blipFill>
                      <a:blip r:embed="rId31"/>
                      <a:srcRect/>
                      <a:stretch>
                        <a:fillRect/>
                      </a:stretch>
                    </p:blipFill>
                    <p:spPr bwMode="auto">
                      <a:xfrm>
                        <a:off x="1580420" y="6015616"/>
                        <a:ext cx="257175" cy="301625"/>
                      </a:xfrm>
                      <a:prstGeom prst="rect">
                        <a:avLst/>
                      </a:prstGeom>
                      <a:noFill/>
                      <a:extLst/>
                    </p:spPr>
                  </p:pic>
                </p:oleObj>
              </mc:Fallback>
            </mc:AlternateContent>
          </a:graphicData>
        </a:graphic>
      </p:graphicFrame>
      <p:cxnSp>
        <p:nvCxnSpPr>
          <p:cNvPr id="52" name="Straight Connector 51"/>
          <p:cNvCxnSpPr/>
          <p:nvPr/>
        </p:nvCxnSpPr>
        <p:spPr>
          <a:xfrm flipH="1">
            <a:off x="2094559" y="5707715"/>
            <a:ext cx="26492" cy="296523"/>
          </a:xfrm>
          <a:prstGeom prst="line">
            <a:avLst/>
          </a:prstGeom>
          <a:ln w="30480">
            <a:solidFill>
              <a:srgbClr val="0070C0"/>
            </a:solidFill>
          </a:ln>
        </p:spPr>
        <p:style>
          <a:lnRef idx="1">
            <a:schemeClr val="accent1"/>
          </a:lnRef>
          <a:fillRef idx="0">
            <a:schemeClr val="accent1"/>
          </a:fillRef>
          <a:effectRef idx="0">
            <a:schemeClr val="accent1"/>
          </a:effectRef>
          <a:fontRef idx="minor">
            <a:schemeClr val="tx1"/>
          </a:fontRef>
        </p:style>
      </p:cxnSp>
      <p:graphicFrame>
        <p:nvGraphicFramePr>
          <p:cNvPr id="53" name="Object 5"/>
          <p:cNvGraphicFramePr>
            <a:graphicFrameLocks noChangeAspect="1"/>
          </p:cNvGraphicFramePr>
          <p:nvPr>
            <p:extLst>
              <p:ext uri="{D42A27DB-BD31-4B8C-83A1-F6EECF244321}">
                <p14:modId xmlns:p14="http://schemas.microsoft.com/office/powerpoint/2010/main" val="2320014808"/>
              </p:ext>
            </p:extLst>
          </p:nvPr>
        </p:nvGraphicFramePr>
        <p:xfrm>
          <a:off x="1916113" y="6002338"/>
          <a:ext cx="257175" cy="280987"/>
        </p:xfrm>
        <a:graphic>
          <a:graphicData uri="http://schemas.openxmlformats.org/presentationml/2006/ole">
            <mc:AlternateContent xmlns:mc="http://schemas.openxmlformats.org/markup-compatibility/2006">
              <mc:Choice xmlns:v="urn:schemas-microsoft-com:vml" Requires="v">
                <p:oleObj spid="_x0000_s15380" name="Equation" r:id="rId33" imgW="152280" imgH="164880" progId="Equation.DSMT4">
                  <p:embed/>
                </p:oleObj>
              </mc:Choice>
              <mc:Fallback>
                <p:oleObj name="Equation" r:id="rId33" imgW="152280" imgH="164880" progId="Equation.DSMT4">
                  <p:embed/>
                  <p:pic>
                    <p:nvPicPr>
                      <p:cNvPr id="53" name="Object 5"/>
                      <p:cNvPicPr>
                        <a:picLocks noChangeAspect="1" noChangeArrowheads="1"/>
                      </p:cNvPicPr>
                      <p:nvPr/>
                    </p:nvPicPr>
                    <p:blipFill>
                      <a:blip r:embed="rId34"/>
                      <a:srcRect/>
                      <a:stretch>
                        <a:fillRect/>
                      </a:stretch>
                    </p:blipFill>
                    <p:spPr bwMode="auto">
                      <a:xfrm>
                        <a:off x="1916113" y="6002338"/>
                        <a:ext cx="257175" cy="280987"/>
                      </a:xfrm>
                      <a:prstGeom prst="rect">
                        <a:avLst/>
                      </a:prstGeom>
                      <a:noFill/>
                      <a:extLst/>
                    </p:spPr>
                  </p:pic>
                </p:oleObj>
              </mc:Fallback>
            </mc:AlternateContent>
          </a:graphicData>
        </a:graphic>
      </p:graphicFrame>
      <p:cxnSp>
        <p:nvCxnSpPr>
          <p:cNvPr id="54" name="Straight Connector 53"/>
          <p:cNvCxnSpPr/>
          <p:nvPr/>
        </p:nvCxnSpPr>
        <p:spPr>
          <a:xfrm flipH="1">
            <a:off x="2511859" y="5695808"/>
            <a:ext cx="26492" cy="296523"/>
          </a:xfrm>
          <a:prstGeom prst="line">
            <a:avLst/>
          </a:prstGeom>
          <a:ln w="30480">
            <a:solidFill>
              <a:srgbClr val="0070C0"/>
            </a:solidFill>
          </a:ln>
        </p:spPr>
        <p:style>
          <a:lnRef idx="1">
            <a:schemeClr val="accent1"/>
          </a:lnRef>
          <a:fillRef idx="0">
            <a:schemeClr val="accent1"/>
          </a:fillRef>
          <a:effectRef idx="0">
            <a:schemeClr val="accent1"/>
          </a:effectRef>
          <a:fontRef idx="minor">
            <a:schemeClr val="tx1"/>
          </a:fontRef>
        </p:style>
      </p:cxnSp>
      <p:graphicFrame>
        <p:nvGraphicFramePr>
          <p:cNvPr id="55" name="Object 5"/>
          <p:cNvGraphicFramePr>
            <a:graphicFrameLocks noChangeAspect="1"/>
          </p:cNvGraphicFramePr>
          <p:nvPr>
            <p:extLst>
              <p:ext uri="{D42A27DB-BD31-4B8C-83A1-F6EECF244321}">
                <p14:modId xmlns:p14="http://schemas.microsoft.com/office/powerpoint/2010/main" val="624172657"/>
              </p:ext>
            </p:extLst>
          </p:nvPr>
        </p:nvGraphicFramePr>
        <p:xfrm>
          <a:off x="2333413" y="5990431"/>
          <a:ext cx="257175" cy="280987"/>
        </p:xfrm>
        <a:graphic>
          <a:graphicData uri="http://schemas.openxmlformats.org/presentationml/2006/ole">
            <mc:AlternateContent xmlns:mc="http://schemas.openxmlformats.org/markup-compatibility/2006">
              <mc:Choice xmlns:v="urn:schemas-microsoft-com:vml" Requires="v">
                <p:oleObj spid="_x0000_s15381" name="Equation" r:id="rId35" imgW="152280" imgH="164880" progId="Equation.DSMT4">
                  <p:embed/>
                </p:oleObj>
              </mc:Choice>
              <mc:Fallback>
                <p:oleObj name="Equation" r:id="rId35" imgW="152280" imgH="164880" progId="Equation.DSMT4">
                  <p:embed/>
                  <p:pic>
                    <p:nvPicPr>
                      <p:cNvPr id="55" name="Object 5"/>
                      <p:cNvPicPr>
                        <a:picLocks noChangeAspect="1" noChangeArrowheads="1"/>
                      </p:cNvPicPr>
                      <p:nvPr/>
                    </p:nvPicPr>
                    <p:blipFill>
                      <a:blip r:embed="rId34"/>
                      <a:srcRect/>
                      <a:stretch>
                        <a:fillRect/>
                      </a:stretch>
                    </p:blipFill>
                    <p:spPr bwMode="auto">
                      <a:xfrm>
                        <a:off x="2333413" y="5990431"/>
                        <a:ext cx="257175" cy="280987"/>
                      </a:xfrm>
                      <a:prstGeom prst="rect">
                        <a:avLst/>
                      </a:prstGeom>
                      <a:noFill/>
                      <a:extLst/>
                    </p:spPr>
                  </p:pic>
                </p:oleObj>
              </mc:Fallback>
            </mc:AlternateContent>
          </a:graphicData>
        </a:graphic>
      </p:graphicFrame>
      <p:sp>
        <p:nvSpPr>
          <p:cNvPr id="57" name="Rectangle 56"/>
          <p:cNvSpPr/>
          <p:nvPr/>
        </p:nvSpPr>
        <p:spPr>
          <a:xfrm>
            <a:off x="2750713" y="6048521"/>
            <a:ext cx="5715000" cy="738664"/>
          </a:xfrm>
          <a:prstGeom prst="rect">
            <a:avLst/>
          </a:prstGeom>
        </p:spPr>
        <p:txBody>
          <a:bodyPr wrap="square">
            <a:spAutoFit/>
          </a:bodyPr>
          <a:lstStyle/>
          <a:p>
            <a:pPr marL="342900" indent="-342900">
              <a:defRPr/>
            </a:pPr>
            <a:r>
              <a:rPr lang="en-CA" sz="2100" dirty="0">
                <a:solidFill>
                  <a:srgbClr val="FF0000"/>
                </a:solidFill>
                <a:latin typeface="+mj-lt"/>
              </a:rPr>
              <a:t>The probability that the last person takes seat “C” is 2/4 or also ½ </a:t>
            </a:r>
          </a:p>
        </p:txBody>
      </p:sp>
    </p:spTree>
    <p:extLst>
      <p:ext uri="{BB962C8B-B14F-4D97-AF65-F5344CB8AC3E}">
        <p14:creationId xmlns:p14="http://schemas.microsoft.com/office/powerpoint/2010/main" val="30337512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up)">
                                      <p:cBhvr>
                                        <p:cTn id="7" dur="500"/>
                                        <p:tgtEl>
                                          <p:spTgt spid="4"/>
                                        </p:tgtEl>
                                      </p:cBhvr>
                                    </p:animEffect>
                                  </p:childTnLst>
                                </p:cTn>
                              </p:par>
                              <p:par>
                                <p:cTn id="8" presetID="22" presetClass="entr" presetSubtype="1" fill="hold" nodeType="withEffect">
                                  <p:stCondLst>
                                    <p:cond delay="0"/>
                                  </p:stCondLst>
                                  <p:childTnLst>
                                    <p:set>
                                      <p:cBhvr>
                                        <p:cTn id="9" dur="1" fill="hold">
                                          <p:stCondLst>
                                            <p:cond delay="0"/>
                                          </p:stCondLst>
                                        </p:cTn>
                                        <p:tgtEl>
                                          <p:spTgt spid="5"/>
                                        </p:tgtEl>
                                        <p:attrNameLst>
                                          <p:attrName>style.visibility</p:attrName>
                                        </p:attrNameLst>
                                      </p:cBhvr>
                                      <p:to>
                                        <p:strVal val="visible"/>
                                      </p:to>
                                    </p:set>
                                    <p:animEffect transition="in" filter="wipe(up)">
                                      <p:cBhvr>
                                        <p:cTn id="10" dur="500"/>
                                        <p:tgtEl>
                                          <p:spTgt spid="5"/>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nodeType="clickEffect">
                                  <p:stCondLst>
                                    <p:cond delay="0"/>
                                  </p:stCondLst>
                                  <p:childTnLst>
                                    <p:set>
                                      <p:cBhvr>
                                        <p:cTn id="14" dur="1" fill="hold">
                                          <p:stCondLst>
                                            <p:cond delay="0"/>
                                          </p:stCondLst>
                                        </p:cTn>
                                        <p:tgtEl>
                                          <p:spTgt spid="6"/>
                                        </p:tgtEl>
                                        <p:attrNameLst>
                                          <p:attrName>style.visibility</p:attrName>
                                        </p:attrNameLst>
                                      </p:cBhvr>
                                      <p:to>
                                        <p:strVal val="visible"/>
                                      </p:to>
                                    </p:set>
                                    <p:animEffect transition="in" filter="fade">
                                      <p:cBhvr>
                                        <p:cTn id="15" dur="500"/>
                                        <p:tgtEl>
                                          <p:spTgt spid="6"/>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nodeType="clickEffect">
                                  <p:stCondLst>
                                    <p:cond delay="0"/>
                                  </p:stCondLst>
                                  <p:childTnLst>
                                    <p:set>
                                      <p:cBhvr>
                                        <p:cTn id="19" dur="1" fill="hold">
                                          <p:stCondLst>
                                            <p:cond delay="0"/>
                                          </p:stCondLst>
                                        </p:cTn>
                                        <p:tgtEl>
                                          <p:spTgt spid="8"/>
                                        </p:tgtEl>
                                        <p:attrNameLst>
                                          <p:attrName>style.visibility</p:attrName>
                                        </p:attrNameLst>
                                      </p:cBhvr>
                                      <p:to>
                                        <p:strVal val="visible"/>
                                      </p:to>
                                    </p:set>
                                    <p:animEffect transition="in" filter="fade">
                                      <p:cBhvr>
                                        <p:cTn id="20" dur="500"/>
                                        <p:tgtEl>
                                          <p:spTgt spid="8"/>
                                        </p:tgtEl>
                                      </p:cBhvr>
                                    </p:animEffect>
                                  </p:childTnLst>
                                </p:cTn>
                              </p:par>
                            </p:childTnLst>
                          </p:cTn>
                        </p:par>
                      </p:childTnLst>
                    </p:cTn>
                  </p:par>
                  <p:par>
                    <p:cTn id="21" fill="hold">
                      <p:stCondLst>
                        <p:cond delay="indefinite"/>
                      </p:stCondLst>
                      <p:childTnLst>
                        <p:par>
                          <p:cTn id="22" fill="hold">
                            <p:stCondLst>
                              <p:cond delay="0"/>
                            </p:stCondLst>
                            <p:childTnLst>
                              <p:par>
                                <p:cTn id="23" presetID="10" presetClass="entr" presetSubtype="0" fill="hold" nodeType="clickEffect">
                                  <p:stCondLst>
                                    <p:cond delay="0"/>
                                  </p:stCondLst>
                                  <p:childTnLst>
                                    <p:set>
                                      <p:cBhvr>
                                        <p:cTn id="24" dur="1" fill="hold">
                                          <p:stCondLst>
                                            <p:cond delay="0"/>
                                          </p:stCondLst>
                                        </p:cTn>
                                        <p:tgtEl>
                                          <p:spTgt spid="9"/>
                                        </p:tgtEl>
                                        <p:attrNameLst>
                                          <p:attrName>style.visibility</p:attrName>
                                        </p:attrNameLst>
                                      </p:cBhvr>
                                      <p:to>
                                        <p:strVal val="visible"/>
                                      </p:to>
                                    </p:set>
                                    <p:animEffect transition="in" filter="fade">
                                      <p:cBhvr>
                                        <p:cTn id="25" dur="500"/>
                                        <p:tgtEl>
                                          <p:spTgt spid="9"/>
                                        </p:tgtEl>
                                      </p:cBhvr>
                                    </p:animEffect>
                                  </p:childTnLst>
                                </p:cTn>
                              </p:par>
                            </p:childTnLst>
                          </p:cTn>
                        </p:par>
                      </p:childTnLst>
                    </p:cTn>
                  </p:par>
                  <p:par>
                    <p:cTn id="26" fill="hold">
                      <p:stCondLst>
                        <p:cond delay="indefinite"/>
                      </p:stCondLst>
                      <p:childTnLst>
                        <p:par>
                          <p:cTn id="27" fill="hold">
                            <p:stCondLst>
                              <p:cond delay="0"/>
                            </p:stCondLst>
                            <p:childTnLst>
                              <p:par>
                                <p:cTn id="28" presetID="3" presetClass="entr" presetSubtype="10" fill="hold" grpId="0" nodeType="clickEffect">
                                  <p:stCondLst>
                                    <p:cond delay="0"/>
                                  </p:stCondLst>
                                  <p:childTnLst>
                                    <p:set>
                                      <p:cBhvr>
                                        <p:cTn id="29" dur="1" fill="hold">
                                          <p:stCondLst>
                                            <p:cond delay="0"/>
                                          </p:stCondLst>
                                        </p:cTn>
                                        <p:tgtEl>
                                          <p:spTgt spid="19"/>
                                        </p:tgtEl>
                                        <p:attrNameLst>
                                          <p:attrName>style.visibility</p:attrName>
                                        </p:attrNameLst>
                                      </p:cBhvr>
                                      <p:to>
                                        <p:strVal val="visible"/>
                                      </p:to>
                                    </p:set>
                                    <p:animEffect transition="in" filter="blinds(horizontal)">
                                      <p:cBhvr>
                                        <p:cTn id="30" dur="500"/>
                                        <p:tgtEl>
                                          <p:spTgt spid="19"/>
                                        </p:tgtEl>
                                      </p:cBhvr>
                                    </p:animEffect>
                                  </p:childTnLst>
                                </p:cTn>
                              </p:par>
                            </p:childTnLst>
                          </p:cTn>
                        </p:par>
                      </p:childTnLst>
                    </p:cTn>
                  </p:par>
                  <p:par>
                    <p:cTn id="31" fill="hold">
                      <p:stCondLst>
                        <p:cond delay="indefinite"/>
                      </p:stCondLst>
                      <p:childTnLst>
                        <p:par>
                          <p:cTn id="32" fill="hold">
                            <p:stCondLst>
                              <p:cond delay="0"/>
                            </p:stCondLst>
                            <p:childTnLst>
                              <p:par>
                                <p:cTn id="33" presetID="10" presetClass="entr" presetSubtype="0" fill="hold" nodeType="clickEffect">
                                  <p:stCondLst>
                                    <p:cond delay="0"/>
                                  </p:stCondLst>
                                  <p:childTnLst>
                                    <p:set>
                                      <p:cBhvr>
                                        <p:cTn id="34" dur="1" fill="hold">
                                          <p:stCondLst>
                                            <p:cond delay="0"/>
                                          </p:stCondLst>
                                        </p:cTn>
                                        <p:tgtEl>
                                          <p:spTgt spid="19">
                                            <p:txEl>
                                              <p:pRg st="0" end="0"/>
                                            </p:txEl>
                                          </p:spTgt>
                                        </p:tgtEl>
                                        <p:attrNameLst>
                                          <p:attrName>style.visibility</p:attrName>
                                        </p:attrNameLst>
                                      </p:cBhvr>
                                      <p:to>
                                        <p:strVal val="visible"/>
                                      </p:to>
                                    </p:set>
                                    <p:animEffect transition="in" filter="fade">
                                      <p:cBhvr>
                                        <p:cTn id="35" dur="500"/>
                                        <p:tgtEl>
                                          <p:spTgt spid="19">
                                            <p:txEl>
                                              <p:pRg st="0" end="0"/>
                                            </p:txEl>
                                          </p:spTgt>
                                        </p:tgtEl>
                                      </p:cBhvr>
                                    </p:animEffect>
                                  </p:childTnLst>
                                </p:cTn>
                              </p:par>
                            </p:childTnLst>
                          </p:cTn>
                        </p:par>
                      </p:childTnLst>
                    </p:cTn>
                  </p:par>
                  <p:par>
                    <p:cTn id="36" fill="hold">
                      <p:stCondLst>
                        <p:cond delay="indefinite"/>
                      </p:stCondLst>
                      <p:childTnLst>
                        <p:par>
                          <p:cTn id="37" fill="hold">
                            <p:stCondLst>
                              <p:cond delay="0"/>
                            </p:stCondLst>
                            <p:childTnLst>
                              <p:par>
                                <p:cTn id="38" presetID="10" presetClass="entr" presetSubtype="0" fill="hold" nodeType="clickEffect">
                                  <p:stCondLst>
                                    <p:cond delay="0"/>
                                  </p:stCondLst>
                                  <p:childTnLst>
                                    <p:set>
                                      <p:cBhvr>
                                        <p:cTn id="39" dur="1" fill="hold">
                                          <p:stCondLst>
                                            <p:cond delay="0"/>
                                          </p:stCondLst>
                                        </p:cTn>
                                        <p:tgtEl>
                                          <p:spTgt spid="12"/>
                                        </p:tgtEl>
                                        <p:attrNameLst>
                                          <p:attrName>style.visibility</p:attrName>
                                        </p:attrNameLst>
                                      </p:cBhvr>
                                      <p:to>
                                        <p:strVal val="visible"/>
                                      </p:to>
                                    </p:set>
                                    <p:animEffect transition="in" filter="fade">
                                      <p:cBhvr>
                                        <p:cTn id="40" dur="500"/>
                                        <p:tgtEl>
                                          <p:spTgt spid="12"/>
                                        </p:tgtEl>
                                      </p:cBhvr>
                                    </p:animEffect>
                                  </p:childTnLst>
                                </p:cTn>
                              </p:par>
                            </p:childTnLst>
                          </p:cTn>
                        </p:par>
                      </p:childTnLst>
                    </p:cTn>
                  </p:par>
                  <p:par>
                    <p:cTn id="41" fill="hold">
                      <p:stCondLst>
                        <p:cond delay="indefinite"/>
                      </p:stCondLst>
                      <p:childTnLst>
                        <p:par>
                          <p:cTn id="42" fill="hold">
                            <p:stCondLst>
                              <p:cond delay="0"/>
                            </p:stCondLst>
                            <p:childTnLst>
                              <p:par>
                                <p:cTn id="43" presetID="22" presetClass="entr" presetSubtype="1" fill="hold" nodeType="clickEffect">
                                  <p:stCondLst>
                                    <p:cond delay="0"/>
                                  </p:stCondLst>
                                  <p:childTnLst>
                                    <p:set>
                                      <p:cBhvr>
                                        <p:cTn id="44" dur="1" fill="hold">
                                          <p:stCondLst>
                                            <p:cond delay="0"/>
                                          </p:stCondLst>
                                        </p:cTn>
                                        <p:tgtEl>
                                          <p:spTgt spid="13"/>
                                        </p:tgtEl>
                                        <p:attrNameLst>
                                          <p:attrName>style.visibility</p:attrName>
                                        </p:attrNameLst>
                                      </p:cBhvr>
                                      <p:to>
                                        <p:strVal val="visible"/>
                                      </p:to>
                                    </p:set>
                                    <p:animEffect transition="in" filter="wipe(up)">
                                      <p:cBhvr>
                                        <p:cTn id="45" dur="500"/>
                                        <p:tgtEl>
                                          <p:spTgt spid="13"/>
                                        </p:tgtEl>
                                      </p:cBhvr>
                                    </p:animEffect>
                                  </p:childTnLst>
                                </p:cTn>
                              </p:par>
                            </p:childTnLst>
                          </p:cTn>
                        </p:par>
                      </p:childTnLst>
                    </p:cTn>
                  </p:par>
                  <p:par>
                    <p:cTn id="46" fill="hold">
                      <p:stCondLst>
                        <p:cond delay="indefinite"/>
                      </p:stCondLst>
                      <p:childTnLst>
                        <p:par>
                          <p:cTn id="47" fill="hold">
                            <p:stCondLst>
                              <p:cond delay="0"/>
                            </p:stCondLst>
                            <p:childTnLst>
                              <p:par>
                                <p:cTn id="48" presetID="10" presetClass="entr" presetSubtype="0" fill="hold" nodeType="clickEffect">
                                  <p:stCondLst>
                                    <p:cond delay="0"/>
                                  </p:stCondLst>
                                  <p:childTnLst>
                                    <p:set>
                                      <p:cBhvr>
                                        <p:cTn id="49" dur="1" fill="hold">
                                          <p:stCondLst>
                                            <p:cond delay="0"/>
                                          </p:stCondLst>
                                        </p:cTn>
                                        <p:tgtEl>
                                          <p:spTgt spid="15"/>
                                        </p:tgtEl>
                                        <p:attrNameLst>
                                          <p:attrName>style.visibility</p:attrName>
                                        </p:attrNameLst>
                                      </p:cBhvr>
                                      <p:to>
                                        <p:strVal val="visible"/>
                                      </p:to>
                                    </p:set>
                                    <p:animEffect transition="in" filter="fade">
                                      <p:cBhvr>
                                        <p:cTn id="50" dur="500"/>
                                        <p:tgtEl>
                                          <p:spTgt spid="15"/>
                                        </p:tgtEl>
                                      </p:cBhvr>
                                    </p:animEffect>
                                  </p:childTnLst>
                                </p:cTn>
                              </p:par>
                            </p:childTnLst>
                          </p:cTn>
                        </p:par>
                        <p:par>
                          <p:cTn id="51" fill="hold">
                            <p:stCondLst>
                              <p:cond delay="500"/>
                            </p:stCondLst>
                            <p:childTnLst>
                              <p:par>
                                <p:cTn id="52" presetID="35" presetClass="emph" presetSubtype="0" repeatCount="3000" fill="hold" nodeType="afterEffect">
                                  <p:stCondLst>
                                    <p:cond delay="0"/>
                                  </p:stCondLst>
                                  <p:childTnLst>
                                    <p:anim calcmode="discrete" valueType="str">
                                      <p:cBhvr>
                                        <p:cTn id="53" dur="250" fill="hold"/>
                                        <p:tgtEl>
                                          <p:spTgt spid="15"/>
                                        </p:tgtEl>
                                        <p:attrNameLst>
                                          <p:attrName>style.visibility</p:attrName>
                                        </p:attrNameLst>
                                      </p:cBhvr>
                                      <p:tavLst>
                                        <p:tav tm="0">
                                          <p:val>
                                            <p:strVal val="hidden"/>
                                          </p:val>
                                        </p:tav>
                                        <p:tav tm="50000">
                                          <p:val>
                                            <p:strVal val="visible"/>
                                          </p:val>
                                        </p:tav>
                                      </p:tavLst>
                                    </p:anim>
                                  </p:childTnLst>
                                </p:cTn>
                              </p:par>
                            </p:childTnLst>
                          </p:cTn>
                        </p:par>
                      </p:childTnLst>
                    </p:cTn>
                  </p:par>
                  <p:par>
                    <p:cTn id="54" fill="hold">
                      <p:stCondLst>
                        <p:cond delay="indefinite"/>
                      </p:stCondLst>
                      <p:childTnLst>
                        <p:par>
                          <p:cTn id="55" fill="hold">
                            <p:stCondLst>
                              <p:cond delay="0"/>
                            </p:stCondLst>
                            <p:childTnLst>
                              <p:par>
                                <p:cTn id="56" presetID="3" presetClass="entr" presetSubtype="10" fill="hold" grpId="0" nodeType="clickEffect">
                                  <p:stCondLst>
                                    <p:cond delay="0"/>
                                  </p:stCondLst>
                                  <p:childTnLst>
                                    <p:set>
                                      <p:cBhvr>
                                        <p:cTn id="57" dur="1" fill="hold">
                                          <p:stCondLst>
                                            <p:cond delay="0"/>
                                          </p:stCondLst>
                                        </p:cTn>
                                        <p:tgtEl>
                                          <p:spTgt spid="20"/>
                                        </p:tgtEl>
                                        <p:attrNameLst>
                                          <p:attrName>style.visibility</p:attrName>
                                        </p:attrNameLst>
                                      </p:cBhvr>
                                      <p:to>
                                        <p:strVal val="visible"/>
                                      </p:to>
                                    </p:set>
                                    <p:animEffect transition="in" filter="blinds(horizontal)">
                                      <p:cBhvr>
                                        <p:cTn id="58" dur="500"/>
                                        <p:tgtEl>
                                          <p:spTgt spid="20"/>
                                        </p:tgtEl>
                                      </p:cBhvr>
                                    </p:animEffect>
                                  </p:childTnLst>
                                </p:cTn>
                              </p:par>
                            </p:childTnLst>
                          </p:cTn>
                        </p:par>
                      </p:childTnLst>
                    </p:cTn>
                  </p:par>
                  <p:par>
                    <p:cTn id="59" fill="hold">
                      <p:stCondLst>
                        <p:cond delay="indefinite"/>
                      </p:stCondLst>
                      <p:childTnLst>
                        <p:par>
                          <p:cTn id="60" fill="hold">
                            <p:stCondLst>
                              <p:cond delay="0"/>
                            </p:stCondLst>
                            <p:childTnLst>
                              <p:par>
                                <p:cTn id="61" presetID="10" presetClass="entr" presetSubtype="0" fill="hold" nodeType="clickEffect">
                                  <p:stCondLst>
                                    <p:cond delay="0"/>
                                  </p:stCondLst>
                                  <p:childTnLst>
                                    <p:set>
                                      <p:cBhvr>
                                        <p:cTn id="62" dur="1" fill="hold">
                                          <p:stCondLst>
                                            <p:cond delay="0"/>
                                          </p:stCondLst>
                                        </p:cTn>
                                        <p:tgtEl>
                                          <p:spTgt spid="20">
                                            <p:txEl>
                                              <p:pRg st="0" end="0"/>
                                            </p:txEl>
                                          </p:spTgt>
                                        </p:tgtEl>
                                        <p:attrNameLst>
                                          <p:attrName>style.visibility</p:attrName>
                                        </p:attrNameLst>
                                      </p:cBhvr>
                                      <p:to>
                                        <p:strVal val="visible"/>
                                      </p:to>
                                    </p:set>
                                    <p:animEffect transition="in" filter="fade">
                                      <p:cBhvr>
                                        <p:cTn id="63" dur="500"/>
                                        <p:tgtEl>
                                          <p:spTgt spid="20">
                                            <p:txEl>
                                              <p:pRg st="0" end="0"/>
                                            </p:txEl>
                                          </p:spTgt>
                                        </p:tgtEl>
                                      </p:cBhvr>
                                    </p:animEffect>
                                  </p:childTnLst>
                                </p:cTn>
                              </p:par>
                            </p:childTnLst>
                          </p:cTn>
                        </p:par>
                      </p:childTnLst>
                    </p:cTn>
                  </p:par>
                  <p:par>
                    <p:cTn id="64" fill="hold">
                      <p:stCondLst>
                        <p:cond delay="indefinite"/>
                      </p:stCondLst>
                      <p:childTnLst>
                        <p:par>
                          <p:cTn id="65" fill="hold">
                            <p:stCondLst>
                              <p:cond delay="0"/>
                            </p:stCondLst>
                            <p:childTnLst>
                              <p:par>
                                <p:cTn id="66" presetID="22" presetClass="entr" presetSubtype="1" fill="hold" nodeType="clickEffect">
                                  <p:stCondLst>
                                    <p:cond delay="0"/>
                                  </p:stCondLst>
                                  <p:childTnLst>
                                    <p:set>
                                      <p:cBhvr>
                                        <p:cTn id="67" dur="1" fill="hold">
                                          <p:stCondLst>
                                            <p:cond delay="0"/>
                                          </p:stCondLst>
                                        </p:cTn>
                                        <p:tgtEl>
                                          <p:spTgt spid="14"/>
                                        </p:tgtEl>
                                        <p:attrNameLst>
                                          <p:attrName>style.visibility</p:attrName>
                                        </p:attrNameLst>
                                      </p:cBhvr>
                                      <p:to>
                                        <p:strVal val="visible"/>
                                      </p:to>
                                    </p:set>
                                    <p:animEffect transition="in" filter="wipe(up)">
                                      <p:cBhvr>
                                        <p:cTn id="68" dur="500"/>
                                        <p:tgtEl>
                                          <p:spTgt spid="14"/>
                                        </p:tgtEl>
                                      </p:cBhvr>
                                    </p:animEffect>
                                  </p:childTnLst>
                                </p:cTn>
                              </p:par>
                            </p:childTnLst>
                          </p:cTn>
                        </p:par>
                      </p:childTnLst>
                    </p:cTn>
                  </p:par>
                  <p:par>
                    <p:cTn id="69" fill="hold">
                      <p:stCondLst>
                        <p:cond delay="indefinite"/>
                      </p:stCondLst>
                      <p:childTnLst>
                        <p:par>
                          <p:cTn id="70" fill="hold">
                            <p:stCondLst>
                              <p:cond delay="0"/>
                            </p:stCondLst>
                            <p:childTnLst>
                              <p:par>
                                <p:cTn id="71" presetID="10" presetClass="entr" presetSubtype="0" fill="hold" nodeType="clickEffect">
                                  <p:stCondLst>
                                    <p:cond delay="0"/>
                                  </p:stCondLst>
                                  <p:childTnLst>
                                    <p:set>
                                      <p:cBhvr>
                                        <p:cTn id="72" dur="1" fill="hold">
                                          <p:stCondLst>
                                            <p:cond delay="0"/>
                                          </p:stCondLst>
                                        </p:cTn>
                                        <p:tgtEl>
                                          <p:spTgt spid="16"/>
                                        </p:tgtEl>
                                        <p:attrNameLst>
                                          <p:attrName>style.visibility</p:attrName>
                                        </p:attrNameLst>
                                      </p:cBhvr>
                                      <p:to>
                                        <p:strVal val="visible"/>
                                      </p:to>
                                    </p:set>
                                    <p:animEffect transition="in" filter="fade">
                                      <p:cBhvr>
                                        <p:cTn id="73" dur="500"/>
                                        <p:tgtEl>
                                          <p:spTgt spid="16"/>
                                        </p:tgtEl>
                                      </p:cBhvr>
                                    </p:animEffect>
                                  </p:childTnLst>
                                </p:cTn>
                              </p:par>
                            </p:childTnLst>
                          </p:cTn>
                        </p:par>
                        <p:par>
                          <p:cTn id="74" fill="hold">
                            <p:stCondLst>
                              <p:cond delay="500"/>
                            </p:stCondLst>
                            <p:childTnLst>
                              <p:par>
                                <p:cTn id="75" presetID="35" presetClass="emph" presetSubtype="0" repeatCount="3000" fill="hold" nodeType="afterEffect">
                                  <p:stCondLst>
                                    <p:cond delay="0"/>
                                  </p:stCondLst>
                                  <p:childTnLst>
                                    <p:anim calcmode="discrete" valueType="str">
                                      <p:cBhvr>
                                        <p:cTn id="76" dur="250" fill="hold"/>
                                        <p:tgtEl>
                                          <p:spTgt spid="16"/>
                                        </p:tgtEl>
                                        <p:attrNameLst>
                                          <p:attrName>style.visibility</p:attrName>
                                        </p:attrNameLst>
                                      </p:cBhvr>
                                      <p:tavLst>
                                        <p:tav tm="0">
                                          <p:val>
                                            <p:strVal val="hidden"/>
                                          </p:val>
                                        </p:tav>
                                        <p:tav tm="50000">
                                          <p:val>
                                            <p:strVal val="visible"/>
                                          </p:val>
                                        </p:tav>
                                      </p:tavLst>
                                    </p:anim>
                                  </p:childTnLst>
                                </p:cTn>
                              </p:par>
                            </p:childTnLst>
                          </p:cTn>
                        </p:par>
                      </p:childTnLst>
                    </p:cTn>
                  </p:par>
                  <p:par>
                    <p:cTn id="77" fill="hold">
                      <p:stCondLst>
                        <p:cond delay="indefinite"/>
                      </p:stCondLst>
                      <p:childTnLst>
                        <p:par>
                          <p:cTn id="78" fill="hold">
                            <p:stCondLst>
                              <p:cond delay="0"/>
                            </p:stCondLst>
                            <p:childTnLst>
                              <p:par>
                                <p:cTn id="79" presetID="3" presetClass="entr" presetSubtype="10" fill="hold" grpId="0" nodeType="clickEffect">
                                  <p:stCondLst>
                                    <p:cond delay="0"/>
                                  </p:stCondLst>
                                  <p:childTnLst>
                                    <p:set>
                                      <p:cBhvr>
                                        <p:cTn id="80" dur="1" fill="hold">
                                          <p:stCondLst>
                                            <p:cond delay="0"/>
                                          </p:stCondLst>
                                        </p:cTn>
                                        <p:tgtEl>
                                          <p:spTgt spid="21"/>
                                        </p:tgtEl>
                                        <p:attrNameLst>
                                          <p:attrName>style.visibility</p:attrName>
                                        </p:attrNameLst>
                                      </p:cBhvr>
                                      <p:to>
                                        <p:strVal val="visible"/>
                                      </p:to>
                                    </p:set>
                                    <p:animEffect transition="in" filter="blinds(horizontal)">
                                      <p:cBhvr>
                                        <p:cTn id="81" dur="500"/>
                                        <p:tgtEl>
                                          <p:spTgt spid="21"/>
                                        </p:tgtEl>
                                      </p:cBhvr>
                                    </p:animEffect>
                                  </p:childTnLst>
                                </p:cTn>
                              </p:par>
                            </p:childTnLst>
                          </p:cTn>
                        </p:par>
                      </p:childTnLst>
                    </p:cTn>
                  </p:par>
                  <p:par>
                    <p:cTn id="82" fill="hold">
                      <p:stCondLst>
                        <p:cond delay="indefinite"/>
                      </p:stCondLst>
                      <p:childTnLst>
                        <p:par>
                          <p:cTn id="83" fill="hold">
                            <p:stCondLst>
                              <p:cond delay="0"/>
                            </p:stCondLst>
                            <p:childTnLst>
                              <p:par>
                                <p:cTn id="84" presetID="10" presetClass="entr" presetSubtype="0" fill="hold" nodeType="clickEffect">
                                  <p:stCondLst>
                                    <p:cond delay="0"/>
                                  </p:stCondLst>
                                  <p:childTnLst>
                                    <p:set>
                                      <p:cBhvr>
                                        <p:cTn id="85" dur="1" fill="hold">
                                          <p:stCondLst>
                                            <p:cond delay="0"/>
                                          </p:stCondLst>
                                        </p:cTn>
                                        <p:tgtEl>
                                          <p:spTgt spid="21">
                                            <p:txEl>
                                              <p:pRg st="0" end="0"/>
                                            </p:txEl>
                                          </p:spTgt>
                                        </p:tgtEl>
                                        <p:attrNameLst>
                                          <p:attrName>style.visibility</p:attrName>
                                        </p:attrNameLst>
                                      </p:cBhvr>
                                      <p:to>
                                        <p:strVal val="visible"/>
                                      </p:to>
                                    </p:set>
                                    <p:animEffect transition="in" filter="fade">
                                      <p:cBhvr>
                                        <p:cTn id="86" dur="500"/>
                                        <p:tgtEl>
                                          <p:spTgt spid="21">
                                            <p:txEl>
                                              <p:pRg st="0" end="0"/>
                                            </p:txEl>
                                          </p:spTgt>
                                        </p:tgtEl>
                                      </p:cBhvr>
                                    </p:animEffect>
                                  </p:childTnLst>
                                </p:cTn>
                              </p:par>
                            </p:childTnLst>
                          </p:cTn>
                        </p:par>
                      </p:childTnLst>
                    </p:cTn>
                  </p:par>
                  <p:par>
                    <p:cTn id="87" fill="hold">
                      <p:stCondLst>
                        <p:cond delay="indefinite"/>
                      </p:stCondLst>
                      <p:childTnLst>
                        <p:par>
                          <p:cTn id="88" fill="hold">
                            <p:stCondLst>
                              <p:cond delay="0"/>
                            </p:stCondLst>
                            <p:childTnLst>
                              <p:par>
                                <p:cTn id="89" presetID="3" presetClass="entr" presetSubtype="10" fill="hold" grpId="0" nodeType="clickEffect">
                                  <p:stCondLst>
                                    <p:cond delay="0"/>
                                  </p:stCondLst>
                                  <p:childTnLst>
                                    <p:set>
                                      <p:cBhvr>
                                        <p:cTn id="90" dur="1" fill="hold">
                                          <p:stCondLst>
                                            <p:cond delay="0"/>
                                          </p:stCondLst>
                                        </p:cTn>
                                        <p:tgtEl>
                                          <p:spTgt spid="22"/>
                                        </p:tgtEl>
                                        <p:attrNameLst>
                                          <p:attrName>style.visibility</p:attrName>
                                        </p:attrNameLst>
                                      </p:cBhvr>
                                      <p:to>
                                        <p:strVal val="visible"/>
                                      </p:to>
                                    </p:set>
                                    <p:animEffect transition="in" filter="blinds(horizontal)">
                                      <p:cBhvr>
                                        <p:cTn id="91" dur="500"/>
                                        <p:tgtEl>
                                          <p:spTgt spid="22"/>
                                        </p:tgtEl>
                                      </p:cBhvr>
                                    </p:animEffect>
                                  </p:childTnLst>
                                </p:cTn>
                              </p:par>
                            </p:childTnLst>
                          </p:cTn>
                        </p:par>
                      </p:childTnLst>
                    </p:cTn>
                  </p:par>
                  <p:par>
                    <p:cTn id="92" fill="hold">
                      <p:stCondLst>
                        <p:cond delay="indefinite"/>
                      </p:stCondLst>
                      <p:childTnLst>
                        <p:par>
                          <p:cTn id="93" fill="hold">
                            <p:stCondLst>
                              <p:cond delay="0"/>
                            </p:stCondLst>
                            <p:childTnLst>
                              <p:par>
                                <p:cTn id="94" presetID="10" presetClass="entr" presetSubtype="0" fill="hold" nodeType="clickEffect">
                                  <p:stCondLst>
                                    <p:cond delay="0"/>
                                  </p:stCondLst>
                                  <p:childTnLst>
                                    <p:set>
                                      <p:cBhvr>
                                        <p:cTn id="95" dur="1" fill="hold">
                                          <p:stCondLst>
                                            <p:cond delay="0"/>
                                          </p:stCondLst>
                                        </p:cTn>
                                        <p:tgtEl>
                                          <p:spTgt spid="22">
                                            <p:txEl>
                                              <p:pRg st="0" end="0"/>
                                            </p:txEl>
                                          </p:spTgt>
                                        </p:tgtEl>
                                        <p:attrNameLst>
                                          <p:attrName>style.visibility</p:attrName>
                                        </p:attrNameLst>
                                      </p:cBhvr>
                                      <p:to>
                                        <p:strVal val="visible"/>
                                      </p:to>
                                    </p:set>
                                    <p:animEffect transition="in" filter="fade">
                                      <p:cBhvr>
                                        <p:cTn id="96" dur="500"/>
                                        <p:tgtEl>
                                          <p:spTgt spid="22">
                                            <p:txEl>
                                              <p:pRg st="0" end="0"/>
                                            </p:txEl>
                                          </p:spTgt>
                                        </p:tgtEl>
                                      </p:cBhvr>
                                    </p:animEffect>
                                  </p:childTnLst>
                                </p:cTn>
                              </p:par>
                            </p:childTnLst>
                          </p:cTn>
                        </p:par>
                      </p:childTnLst>
                    </p:cTn>
                  </p:par>
                  <p:par>
                    <p:cTn id="97" fill="hold">
                      <p:stCondLst>
                        <p:cond delay="indefinite"/>
                      </p:stCondLst>
                      <p:childTnLst>
                        <p:par>
                          <p:cTn id="98" fill="hold">
                            <p:stCondLst>
                              <p:cond delay="0"/>
                            </p:stCondLst>
                            <p:childTnLst>
                              <p:par>
                                <p:cTn id="99" presetID="10" presetClass="entr" presetSubtype="0" fill="hold" grpId="0" nodeType="clickEffect">
                                  <p:stCondLst>
                                    <p:cond delay="0"/>
                                  </p:stCondLst>
                                  <p:childTnLst>
                                    <p:set>
                                      <p:cBhvr>
                                        <p:cTn id="100" dur="1" fill="hold">
                                          <p:stCondLst>
                                            <p:cond delay="0"/>
                                          </p:stCondLst>
                                        </p:cTn>
                                        <p:tgtEl>
                                          <p:spTgt spid="23"/>
                                        </p:tgtEl>
                                        <p:attrNameLst>
                                          <p:attrName>style.visibility</p:attrName>
                                        </p:attrNameLst>
                                      </p:cBhvr>
                                      <p:to>
                                        <p:strVal val="visible"/>
                                      </p:to>
                                    </p:set>
                                    <p:animEffect transition="in" filter="fade">
                                      <p:cBhvr>
                                        <p:cTn id="101" dur="500"/>
                                        <p:tgtEl>
                                          <p:spTgt spid="23"/>
                                        </p:tgtEl>
                                      </p:cBhvr>
                                    </p:animEffect>
                                  </p:childTnLst>
                                </p:cTn>
                              </p:par>
                            </p:childTnLst>
                          </p:cTn>
                        </p:par>
                      </p:childTnLst>
                    </p:cTn>
                  </p:par>
                  <p:par>
                    <p:cTn id="102" fill="hold">
                      <p:stCondLst>
                        <p:cond delay="indefinite"/>
                      </p:stCondLst>
                      <p:childTnLst>
                        <p:par>
                          <p:cTn id="103" fill="hold">
                            <p:stCondLst>
                              <p:cond delay="0"/>
                            </p:stCondLst>
                            <p:childTnLst>
                              <p:par>
                                <p:cTn id="104" presetID="22" presetClass="entr" presetSubtype="1" fill="hold" nodeType="clickEffect">
                                  <p:stCondLst>
                                    <p:cond delay="0"/>
                                  </p:stCondLst>
                                  <p:childTnLst>
                                    <p:set>
                                      <p:cBhvr>
                                        <p:cTn id="105" dur="1" fill="hold">
                                          <p:stCondLst>
                                            <p:cond delay="0"/>
                                          </p:stCondLst>
                                        </p:cTn>
                                        <p:tgtEl>
                                          <p:spTgt spid="24"/>
                                        </p:tgtEl>
                                        <p:attrNameLst>
                                          <p:attrName>style.visibility</p:attrName>
                                        </p:attrNameLst>
                                      </p:cBhvr>
                                      <p:to>
                                        <p:strVal val="visible"/>
                                      </p:to>
                                    </p:set>
                                    <p:animEffect transition="in" filter="wipe(up)">
                                      <p:cBhvr>
                                        <p:cTn id="106" dur="500"/>
                                        <p:tgtEl>
                                          <p:spTgt spid="24"/>
                                        </p:tgtEl>
                                      </p:cBhvr>
                                    </p:animEffect>
                                  </p:childTnLst>
                                </p:cTn>
                              </p:par>
                              <p:par>
                                <p:cTn id="107" presetID="22" presetClass="entr" presetSubtype="1" fill="hold" nodeType="withEffect">
                                  <p:stCondLst>
                                    <p:cond delay="0"/>
                                  </p:stCondLst>
                                  <p:childTnLst>
                                    <p:set>
                                      <p:cBhvr>
                                        <p:cTn id="108" dur="1" fill="hold">
                                          <p:stCondLst>
                                            <p:cond delay="0"/>
                                          </p:stCondLst>
                                        </p:cTn>
                                        <p:tgtEl>
                                          <p:spTgt spid="25"/>
                                        </p:tgtEl>
                                        <p:attrNameLst>
                                          <p:attrName>style.visibility</p:attrName>
                                        </p:attrNameLst>
                                      </p:cBhvr>
                                      <p:to>
                                        <p:strVal val="visible"/>
                                      </p:to>
                                    </p:set>
                                    <p:animEffect transition="in" filter="wipe(up)">
                                      <p:cBhvr>
                                        <p:cTn id="109" dur="500"/>
                                        <p:tgtEl>
                                          <p:spTgt spid="25"/>
                                        </p:tgtEl>
                                      </p:cBhvr>
                                    </p:animEffect>
                                  </p:childTnLst>
                                </p:cTn>
                              </p:par>
                            </p:childTnLst>
                          </p:cTn>
                        </p:par>
                      </p:childTnLst>
                    </p:cTn>
                  </p:par>
                  <p:par>
                    <p:cTn id="110" fill="hold">
                      <p:stCondLst>
                        <p:cond delay="indefinite"/>
                      </p:stCondLst>
                      <p:childTnLst>
                        <p:par>
                          <p:cTn id="111" fill="hold">
                            <p:stCondLst>
                              <p:cond delay="0"/>
                            </p:stCondLst>
                            <p:childTnLst>
                              <p:par>
                                <p:cTn id="112" presetID="10" presetClass="entr" presetSubtype="0" fill="hold" nodeType="clickEffect">
                                  <p:stCondLst>
                                    <p:cond delay="0"/>
                                  </p:stCondLst>
                                  <p:childTnLst>
                                    <p:set>
                                      <p:cBhvr>
                                        <p:cTn id="113" dur="1" fill="hold">
                                          <p:stCondLst>
                                            <p:cond delay="0"/>
                                          </p:stCondLst>
                                        </p:cTn>
                                        <p:tgtEl>
                                          <p:spTgt spid="26"/>
                                        </p:tgtEl>
                                        <p:attrNameLst>
                                          <p:attrName>style.visibility</p:attrName>
                                        </p:attrNameLst>
                                      </p:cBhvr>
                                      <p:to>
                                        <p:strVal val="visible"/>
                                      </p:to>
                                    </p:set>
                                    <p:animEffect transition="in" filter="fade">
                                      <p:cBhvr>
                                        <p:cTn id="114" dur="500"/>
                                        <p:tgtEl>
                                          <p:spTgt spid="26"/>
                                        </p:tgtEl>
                                      </p:cBhvr>
                                    </p:animEffect>
                                  </p:childTnLst>
                                </p:cTn>
                              </p:par>
                            </p:childTnLst>
                          </p:cTn>
                        </p:par>
                      </p:childTnLst>
                    </p:cTn>
                  </p:par>
                  <p:par>
                    <p:cTn id="115" fill="hold">
                      <p:stCondLst>
                        <p:cond delay="indefinite"/>
                      </p:stCondLst>
                      <p:childTnLst>
                        <p:par>
                          <p:cTn id="116" fill="hold">
                            <p:stCondLst>
                              <p:cond delay="0"/>
                            </p:stCondLst>
                            <p:childTnLst>
                              <p:par>
                                <p:cTn id="117" presetID="10" presetClass="entr" presetSubtype="0" fill="hold" nodeType="clickEffect">
                                  <p:stCondLst>
                                    <p:cond delay="0"/>
                                  </p:stCondLst>
                                  <p:childTnLst>
                                    <p:set>
                                      <p:cBhvr>
                                        <p:cTn id="118" dur="1" fill="hold">
                                          <p:stCondLst>
                                            <p:cond delay="0"/>
                                          </p:stCondLst>
                                        </p:cTn>
                                        <p:tgtEl>
                                          <p:spTgt spid="27"/>
                                        </p:tgtEl>
                                        <p:attrNameLst>
                                          <p:attrName>style.visibility</p:attrName>
                                        </p:attrNameLst>
                                      </p:cBhvr>
                                      <p:to>
                                        <p:strVal val="visible"/>
                                      </p:to>
                                    </p:set>
                                    <p:animEffect transition="in" filter="fade">
                                      <p:cBhvr>
                                        <p:cTn id="119" dur="500"/>
                                        <p:tgtEl>
                                          <p:spTgt spid="27"/>
                                        </p:tgtEl>
                                      </p:cBhvr>
                                    </p:animEffect>
                                  </p:childTnLst>
                                </p:cTn>
                              </p:par>
                            </p:childTnLst>
                          </p:cTn>
                        </p:par>
                      </p:childTnLst>
                    </p:cTn>
                  </p:par>
                  <p:par>
                    <p:cTn id="120" fill="hold">
                      <p:stCondLst>
                        <p:cond delay="indefinite"/>
                      </p:stCondLst>
                      <p:childTnLst>
                        <p:par>
                          <p:cTn id="121" fill="hold">
                            <p:stCondLst>
                              <p:cond delay="0"/>
                            </p:stCondLst>
                            <p:childTnLst>
                              <p:par>
                                <p:cTn id="122" presetID="10" presetClass="entr" presetSubtype="0" fill="hold" nodeType="clickEffect">
                                  <p:stCondLst>
                                    <p:cond delay="0"/>
                                  </p:stCondLst>
                                  <p:childTnLst>
                                    <p:set>
                                      <p:cBhvr>
                                        <p:cTn id="123" dur="1" fill="hold">
                                          <p:stCondLst>
                                            <p:cond delay="0"/>
                                          </p:stCondLst>
                                        </p:cTn>
                                        <p:tgtEl>
                                          <p:spTgt spid="28"/>
                                        </p:tgtEl>
                                        <p:attrNameLst>
                                          <p:attrName>style.visibility</p:attrName>
                                        </p:attrNameLst>
                                      </p:cBhvr>
                                      <p:to>
                                        <p:strVal val="visible"/>
                                      </p:to>
                                    </p:set>
                                    <p:animEffect transition="in" filter="fade">
                                      <p:cBhvr>
                                        <p:cTn id="124" dur="500"/>
                                        <p:tgtEl>
                                          <p:spTgt spid="28"/>
                                        </p:tgtEl>
                                      </p:cBhvr>
                                    </p:animEffect>
                                  </p:childTnLst>
                                </p:cTn>
                              </p:par>
                              <p:par>
                                <p:cTn id="125" presetID="22" presetClass="entr" presetSubtype="1" fill="hold" nodeType="withEffect">
                                  <p:stCondLst>
                                    <p:cond delay="0"/>
                                  </p:stCondLst>
                                  <p:childTnLst>
                                    <p:set>
                                      <p:cBhvr>
                                        <p:cTn id="126" dur="1" fill="hold">
                                          <p:stCondLst>
                                            <p:cond delay="0"/>
                                          </p:stCondLst>
                                        </p:cTn>
                                        <p:tgtEl>
                                          <p:spTgt spid="29"/>
                                        </p:tgtEl>
                                        <p:attrNameLst>
                                          <p:attrName>style.visibility</p:attrName>
                                        </p:attrNameLst>
                                      </p:cBhvr>
                                      <p:to>
                                        <p:strVal val="visible"/>
                                      </p:to>
                                    </p:set>
                                    <p:animEffect transition="in" filter="wipe(up)">
                                      <p:cBhvr>
                                        <p:cTn id="127" dur="500"/>
                                        <p:tgtEl>
                                          <p:spTgt spid="29"/>
                                        </p:tgtEl>
                                      </p:cBhvr>
                                    </p:animEffect>
                                  </p:childTnLst>
                                </p:cTn>
                              </p:par>
                            </p:childTnLst>
                          </p:cTn>
                        </p:par>
                      </p:childTnLst>
                    </p:cTn>
                  </p:par>
                  <p:par>
                    <p:cTn id="128" fill="hold">
                      <p:stCondLst>
                        <p:cond delay="indefinite"/>
                      </p:stCondLst>
                      <p:childTnLst>
                        <p:par>
                          <p:cTn id="129" fill="hold">
                            <p:stCondLst>
                              <p:cond delay="0"/>
                            </p:stCondLst>
                            <p:childTnLst>
                              <p:par>
                                <p:cTn id="130" presetID="10" presetClass="entr" presetSubtype="0" fill="hold" nodeType="clickEffect">
                                  <p:stCondLst>
                                    <p:cond delay="0"/>
                                  </p:stCondLst>
                                  <p:childTnLst>
                                    <p:set>
                                      <p:cBhvr>
                                        <p:cTn id="131" dur="1" fill="hold">
                                          <p:stCondLst>
                                            <p:cond delay="0"/>
                                          </p:stCondLst>
                                        </p:cTn>
                                        <p:tgtEl>
                                          <p:spTgt spid="30"/>
                                        </p:tgtEl>
                                        <p:attrNameLst>
                                          <p:attrName>style.visibility</p:attrName>
                                        </p:attrNameLst>
                                      </p:cBhvr>
                                      <p:to>
                                        <p:strVal val="visible"/>
                                      </p:to>
                                    </p:set>
                                    <p:animEffect transition="in" filter="fade">
                                      <p:cBhvr>
                                        <p:cTn id="132" dur="500"/>
                                        <p:tgtEl>
                                          <p:spTgt spid="30"/>
                                        </p:tgtEl>
                                      </p:cBhvr>
                                    </p:animEffect>
                                  </p:childTnLst>
                                </p:cTn>
                              </p:par>
                            </p:childTnLst>
                          </p:cTn>
                        </p:par>
                      </p:childTnLst>
                    </p:cTn>
                  </p:par>
                  <p:par>
                    <p:cTn id="133" fill="hold">
                      <p:stCondLst>
                        <p:cond delay="indefinite"/>
                      </p:stCondLst>
                      <p:childTnLst>
                        <p:par>
                          <p:cTn id="134" fill="hold">
                            <p:stCondLst>
                              <p:cond delay="0"/>
                            </p:stCondLst>
                            <p:childTnLst>
                              <p:par>
                                <p:cTn id="135" presetID="10" presetClass="entr" presetSubtype="0" fill="hold" nodeType="clickEffect">
                                  <p:stCondLst>
                                    <p:cond delay="0"/>
                                  </p:stCondLst>
                                  <p:childTnLst>
                                    <p:set>
                                      <p:cBhvr>
                                        <p:cTn id="136" dur="1" fill="hold">
                                          <p:stCondLst>
                                            <p:cond delay="0"/>
                                          </p:stCondLst>
                                        </p:cTn>
                                        <p:tgtEl>
                                          <p:spTgt spid="32"/>
                                        </p:tgtEl>
                                        <p:attrNameLst>
                                          <p:attrName>style.visibility</p:attrName>
                                        </p:attrNameLst>
                                      </p:cBhvr>
                                      <p:to>
                                        <p:strVal val="visible"/>
                                      </p:to>
                                    </p:set>
                                    <p:animEffect transition="in" filter="fade">
                                      <p:cBhvr>
                                        <p:cTn id="137" dur="500"/>
                                        <p:tgtEl>
                                          <p:spTgt spid="32"/>
                                        </p:tgtEl>
                                      </p:cBhvr>
                                    </p:animEffect>
                                  </p:childTnLst>
                                </p:cTn>
                              </p:par>
                            </p:childTnLst>
                          </p:cTn>
                        </p:par>
                      </p:childTnLst>
                    </p:cTn>
                  </p:par>
                  <p:par>
                    <p:cTn id="138" fill="hold">
                      <p:stCondLst>
                        <p:cond delay="indefinite"/>
                      </p:stCondLst>
                      <p:childTnLst>
                        <p:par>
                          <p:cTn id="139" fill="hold">
                            <p:stCondLst>
                              <p:cond delay="0"/>
                            </p:stCondLst>
                            <p:childTnLst>
                              <p:par>
                                <p:cTn id="140" presetID="3" presetClass="entr" presetSubtype="10" fill="hold" grpId="0" nodeType="clickEffect">
                                  <p:stCondLst>
                                    <p:cond delay="0"/>
                                  </p:stCondLst>
                                  <p:childTnLst>
                                    <p:set>
                                      <p:cBhvr>
                                        <p:cTn id="141" dur="1" fill="hold">
                                          <p:stCondLst>
                                            <p:cond delay="0"/>
                                          </p:stCondLst>
                                        </p:cTn>
                                        <p:tgtEl>
                                          <p:spTgt spid="33"/>
                                        </p:tgtEl>
                                        <p:attrNameLst>
                                          <p:attrName>style.visibility</p:attrName>
                                        </p:attrNameLst>
                                      </p:cBhvr>
                                      <p:to>
                                        <p:strVal val="visible"/>
                                      </p:to>
                                    </p:set>
                                    <p:animEffect transition="in" filter="blinds(horizontal)">
                                      <p:cBhvr>
                                        <p:cTn id="142" dur="500"/>
                                        <p:tgtEl>
                                          <p:spTgt spid="33"/>
                                        </p:tgtEl>
                                      </p:cBhvr>
                                    </p:animEffect>
                                  </p:childTnLst>
                                </p:cTn>
                              </p:par>
                            </p:childTnLst>
                          </p:cTn>
                        </p:par>
                      </p:childTnLst>
                    </p:cTn>
                  </p:par>
                  <p:par>
                    <p:cTn id="143" fill="hold">
                      <p:stCondLst>
                        <p:cond delay="indefinite"/>
                      </p:stCondLst>
                      <p:childTnLst>
                        <p:par>
                          <p:cTn id="144" fill="hold">
                            <p:stCondLst>
                              <p:cond delay="0"/>
                            </p:stCondLst>
                            <p:childTnLst>
                              <p:par>
                                <p:cTn id="145" presetID="10" presetClass="entr" presetSubtype="0" fill="hold" nodeType="clickEffect">
                                  <p:stCondLst>
                                    <p:cond delay="0"/>
                                  </p:stCondLst>
                                  <p:childTnLst>
                                    <p:set>
                                      <p:cBhvr>
                                        <p:cTn id="146" dur="1" fill="hold">
                                          <p:stCondLst>
                                            <p:cond delay="0"/>
                                          </p:stCondLst>
                                        </p:cTn>
                                        <p:tgtEl>
                                          <p:spTgt spid="33">
                                            <p:txEl>
                                              <p:pRg st="0" end="0"/>
                                            </p:txEl>
                                          </p:spTgt>
                                        </p:tgtEl>
                                        <p:attrNameLst>
                                          <p:attrName>style.visibility</p:attrName>
                                        </p:attrNameLst>
                                      </p:cBhvr>
                                      <p:to>
                                        <p:strVal val="visible"/>
                                      </p:to>
                                    </p:set>
                                    <p:animEffect transition="in" filter="fade">
                                      <p:cBhvr>
                                        <p:cTn id="147" dur="500"/>
                                        <p:tgtEl>
                                          <p:spTgt spid="33">
                                            <p:txEl>
                                              <p:pRg st="0" end="0"/>
                                            </p:txEl>
                                          </p:spTgt>
                                        </p:tgtEl>
                                      </p:cBhvr>
                                    </p:animEffect>
                                  </p:childTnLst>
                                </p:cTn>
                              </p:par>
                              <p:par>
                                <p:cTn id="148" presetID="22" presetClass="entr" presetSubtype="1" fill="hold" nodeType="withEffect">
                                  <p:stCondLst>
                                    <p:cond delay="0"/>
                                  </p:stCondLst>
                                  <p:childTnLst>
                                    <p:set>
                                      <p:cBhvr>
                                        <p:cTn id="149" dur="1" fill="hold">
                                          <p:stCondLst>
                                            <p:cond delay="0"/>
                                          </p:stCondLst>
                                        </p:cTn>
                                        <p:tgtEl>
                                          <p:spTgt spid="34"/>
                                        </p:tgtEl>
                                        <p:attrNameLst>
                                          <p:attrName>style.visibility</p:attrName>
                                        </p:attrNameLst>
                                      </p:cBhvr>
                                      <p:to>
                                        <p:strVal val="visible"/>
                                      </p:to>
                                    </p:set>
                                    <p:animEffect transition="in" filter="wipe(up)">
                                      <p:cBhvr>
                                        <p:cTn id="150" dur="500"/>
                                        <p:tgtEl>
                                          <p:spTgt spid="34"/>
                                        </p:tgtEl>
                                      </p:cBhvr>
                                    </p:animEffect>
                                  </p:childTnLst>
                                </p:cTn>
                              </p:par>
                            </p:childTnLst>
                          </p:cTn>
                        </p:par>
                      </p:childTnLst>
                    </p:cTn>
                  </p:par>
                  <p:par>
                    <p:cTn id="151" fill="hold">
                      <p:stCondLst>
                        <p:cond delay="indefinite"/>
                      </p:stCondLst>
                      <p:childTnLst>
                        <p:par>
                          <p:cTn id="152" fill="hold">
                            <p:stCondLst>
                              <p:cond delay="0"/>
                            </p:stCondLst>
                            <p:childTnLst>
                              <p:par>
                                <p:cTn id="153" presetID="10" presetClass="entr" presetSubtype="0" fill="hold" nodeType="clickEffect">
                                  <p:stCondLst>
                                    <p:cond delay="0"/>
                                  </p:stCondLst>
                                  <p:childTnLst>
                                    <p:set>
                                      <p:cBhvr>
                                        <p:cTn id="154" dur="1" fill="hold">
                                          <p:stCondLst>
                                            <p:cond delay="0"/>
                                          </p:stCondLst>
                                        </p:cTn>
                                        <p:tgtEl>
                                          <p:spTgt spid="35"/>
                                        </p:tgtEl>
                                        <p:attrNameLst>
                                          <p:attrName>style.visibility</p:attrName>
                                        </p:attrNameLst>
                                      </p:cBhvr>
                                      <p:to>
                                        <p:strVal val="visible"/>
                                      </p:to>
                                    </p:set>
                                    <p:animEffect transition="in" filter="fade">
                                      <p:cBhvr>
                                        <p:cTn id="155" dur="500"/>
                                        <p:tgtEl>
                                          <p:spTgt spid="35"/>
                                        </p:tgtEl>
                                      </p:cBhvr>
                                    </p:animEffect>
                                  </p:childTnLst>
                                </p:cTn>
                              </p:par>
                              <p:par>
                                <p:cTn id="156" presetID="22" presetClass="entr" presetSubtype="1" fill="hold" nodeType="withEffect">
                                  <p:stCondLst>
                                    <p:cond delay="0"/>
                                  </p:stCondLst>
                                  <p:childTnLst>
                                    <p:set>
                                      <p:cBhvr>
                                        <p:cTn id="157" dur="1" fill="hold">
                                          <p:stCondLst>
                                            <p:cond delay="0"/>
                                          </p:stCondLst>
                                        </p:cTn>
                                        <p:tgtEl>
                                          <p:spTgt spid="37"/>
                                        </p:tgtEl>
                                        <p:attrNameLst>
                                          <p:attrName>style.visibility</p:attrName>
                                        </p:attrNameLst>
                                      </p:cBhvr>
                                      <p:to>
                                        <p:strVal val="visible"/>
                                      </p:to>
                                    </p:set>
                                    <p:animEffect transition="in" filter="wipe(up)">
                                      <p:cBhvr>
                                        <p:cTn id="158" dur="500"/>
                                        <p:tgtEl>
                                          <p:spTgt spid="37"/>
                                        </p:tgtEl>
                                      </p:cBhvr>
                                    </p:animEffect>
                                  </p:childTnLst>
                                </p:cTn>
                              </p:par>
                            </p:childTnLst>
                          </p:cTn>
                        </p:par>
                      </p:childTnLst>
                    </p:cTn>
                  </p:par>
                  <p:par>
                    <p:cTn id="159" fill="hold">
                      <p:stCondLst>
                        <p:cond delay="indefinite"/>
                      </p:stCondLst>
                      <p:childTnLst>
                        <p:par>
                          <p:cTn id="160" fill="hold">
                            <p:stCondLst>
                              <p:cond delay="0"/>
                            </p:stCondLst>
                            <p:childTnLst>
                              <p:par>
                                <p:cTn id="161" presetID="10" presetClass="entr" presetSubtype="0" fill="hold" nodeType="clickEffect">
                                  <p:stCondLst>
                                    <p:cond delay="0"/>
                                  </p:stCondLst>
                                  <p:childTnLst>
                                    <p:set>
                                      <p:cBhvr>
                                        <p:cTn id="162" dur="1" fill="hold">
                                          <p:stCondLst>
                                            <p:cond delay="0"/>
                                          </p:stCondLst>
                                        </p:cTn>
                                        <p:tgtEl>
                                          <p:spTgt spid="38"/>
                                        </p:tgtEl>
                                        <p:attrNameLst>
                                          <p:attrName>style.visibility</p:attrName>
                                        </p:attrNameLst>
                                      </p:cBhvr>
                                      <p:to>
                                        <p:strVal val="visible"/>
                                      </p:to>
                                    </p:set>
                                    <p:animEffect transition="in" filter="fade">
                                      <p:cBhvr>
                                        <p:cTn id="163" dur="500"/>
                                        <p:tgtEl>
                                          <p:spTgt spid="38"/>
                                        </p:tgtEl>
                                      </p:cBhvr>
                                    </p:animEffect>
                                  </p:childTnLst>
                                </p:cTn>
                              </p:par>
                            </p:childTnLst>
                          </p:cTn>
                        </p:par>
                      </p:childTnLst>
                    </p:cTn>
                  </p:par>
                  <p:par>
                    <p:cTn id="164" fill="hold">
                      <p:stCondLst>
                        <p:cond delay="indefinite"/>
                      </p:stCondLst>
                      <p:childTnLst>
                        <p:par>
                          <p:cTn id="165" fill="hold">
                            <p:stCondLst>
                              <p:cond delay="0"/>
                            </p:stCondLst>
                            <p:childTnLst>
                              <p:par>
                                <p:cTn id="166" presetID="3" presetClass="entr" presetSubtype="10" fill="hold" grpId="0" nodeType="clickEffect">
                                  <p:stCondLst>
                                    <p:cond delay="0"/>
                                  </p:stCondLst>
                                  <p:childTnLst>
                                    <p:set>
                                      <p:cBhvr>
                                        <p:cTn id="167" dur="1" fill="hold">
                                          <p:stCondLst>
                                            <p:cond delay="0"/>
                                          </p:stCondLst>
                                        </p:cTn>
                                        <p:tgtEl>
                                          <p:spTgt spid="40"/>
                                        </p:tgtEl>
                                        <p:attrNameLst>
                                          <p:attrName>style.visibility</p:attrName>
                                        </p:attrNameLst>
                                      </p:cBhvr>
                                      <p:to>
                                        <p:strVal val="visible"/>
                                      </p:to>
                                    </p:set>
                                    <p:animEffect transition="in" filter="blinds(horizontal)">
                                      <p:cBhvr>
                                        <p:cTn id="168" dur="500"/>
                                        <p:tgtEl>
                                          <p:spTgt spid="40"/>
                                        </p:tgtEl>
                                      </p:cBhvr>
                                    </p:animEffect>
                                  </p:childTnLst>
                                </p:cTn>
                              </p:par>
                            </p:childTnLst>
                          </p:cTn>
                        </p:par>
                      </p:childTnLst>
                    </p:cTn>
                  </p:par>
                  <p:par>
                    <p:cTn id="169" fill="hold">
                      <p:stCondLst>
                        <p:cond delay="indefinite"/>
                      </p:stCondLst>
                      <p:childTnLst>
                        <p:par>
                          <p:cTn id="170" fill="hold">
                            <p:stCondLst>
                              <p:cond delay="0"/>
                            </p:stCondLst>
                            <p:childTnLst>
                              <p:par>
                                <p:cTn id="171" presetID="10" presetClass="entr" presetSubtype="0" fill="hold" nodeType="clickEffect">
                                  <p:stCondLst>
                                    <p:cond delay="0"/>
                                  </p:stCondLst>
                                  <p:childTnLst>
                                    <p:set>
                                      <p:cBhvr>
                                        <p:cTn id="172" dur="1" fill="hold">
                                          <p:stCondLst>
                                            <p:cond delay="0"/>
                                          </p:stCondLst>
                                        </p:cTn>
                                        <p:tgtEl>
                                          <p:spTgt spid="40">
                                            <p:txEl>
                                              <p:pRg st="0" end="0"/>
                                            </p:txEl>
                                          </p:spTgt>
                                        </p:tgtEl>
                                        <p:attrNameLst>
                                          <p:attrName>style.visibility</p:attrName>
                                        </p:attrNameLst>
                                      </p:cBhvr>
                                      <p:to>
                                        <p:strVal val="visible"/>
                                      </p:to>
                                    </p:set>
                                    <p:animEffect transition="in" filter="fade">
                                      <p:cBhvr>
                                        <p:cTn id="173" dur="500"/>
                                        <p:tgtEl>
                                          <p:spTgt spid="40">
                                            <p:txEl>
                                              <p:pRg st="0" end="0"/>
                                            </p:txEl>
                                          </p:spTgt>
                                        </p:tgtEl>
                                      </p:cBhvr>
                                    </p:animEffect>
                                  </p:childTnLst>
                                </p:cTn>
                              </p:par>
                            </p:childTnLst>
                          </p:cTn>
                        </p:par>
                      </p:childTnLst>
                    </p:cTn>
                  </p:par>
                  <p:par>
                    <p:cTn id="174" fill="hold">
                      <p:stCondLst>
                        <p:cond delay="indefinite"/>
                      </p:stCondLst>
                      <p:childTnLst>
                        <p:par>
                          <p:cTn id="175" fill="hold">
                            <p:stCondLst>
                              <p:cond delay="0"/>
                            </p:stCondLst>
                            <p:childTnLst>
                              <p:par>
                                <p:cTn id="176" presetID="10" presetClass="entr" presetSubtype="0" fill="hold" nodeType="clickEffect">
                                  <p:stCondLst>
                                    <p:cond delay="0"/>
                                  </p:stCondLst>
                                  <p:childTnLst>
                                    <p:set>
                                      <p:cBhvr>
                                        <p:cTn id="177" dur="1" fill="hold">
                                          <p:stCondLst>
                                            <p:cond delay="0"/>
                                          </p:stCondLst>
                                        </p:cTn>
                                        <p:tgtEl>
                                          <p:spTgt spid="40">
                                            <p:txEl>
                                              <p:pRg st="1" end="1"/>
                                            </p:txEl>
                                          </p:spTgt>
                                        </p:tgtEl>
                                        <p:attrNameLst>
                                          <p:attrName>style.visibility</p:attrName>
                                        </p:attrNameLst>
                                      </p:cBhvr>
                                      <p:to>
                                        <p:strVal val="visible"/>
                                      </p:to>
                                    </p:set>
                                    <p:animEffect transition="in" filter="fade">
                                      <p:cBhvr>
                                        <p:cTn id="178" dur="500"/>
                                        <p:tgtEl>
                                          <p:spTgt spid="40">
                                            <p:txEl>
                                              <p:pRg st="1" end="1"/>
                                            </p:txEl>
                                          </p:spTgt>
                                        </p:tgtEl>
                                      </p:cBhvr>
                                    </p:animEffect>
                                  </p:childTnLst>
                                </p:cTn>
                              </p:par>
                              <p:par>
                                <p:cTn id="179" presetID="22" presetClass="entr" presetSubtype="1" fill="hold" nodeType="withEffect">
                                  <p:stCondLst>
                                    <p:cond delay="0"/>
                                  </p:stCondLst>
                                  <p:childTnLst>
                                    <p:set>
                                      <p:cBhvr>
                                        <p:cTn id="180" dur="1" fill="hold">
                                          <p:stCondLst>
                                            <p:cond delay="0"/>
                                          </p:stCondLst>
                                        </p:cTn>
                                        <p:tgtEl>
                                          <p:spTgt spid="41"/>
                                        </p:tgtEl>
                                        <p:attrNameLst>
                                          <p:attrName>style.visibility</p:attrName>
                                        </p:attrNameLst>
                                      </p:cBhvr>
                                      <p:to>
                                        <p:strVal val="visible"/>
                                      </p:to>
                                    </p:set>
                                    <p:animEffect transition="in" filter="wipe(up)">
                                      <p:cBhvr>
                                        <p:cTn id="181" dur="500"/>
                                        <p:tgtEl>
                                          <p:spTgt spid="41"/>
                                        </p:tgtEl>
                                      </p:cBhvr>
                                    </p:animEffect>
                                  </p:childTnLst>
                                </p:cTn>
                              </p:par>
                            </p:childTnLst>
                          </p:cTn>
                        </p:par>
                      </p:childTnLst>
                    </p:cTn>
                  </p:par>
                  <p:par>
                    <p:cTn id="182" fill="hold">
                      <p:stCondLst>
                        <p:cond delay="indefinite"/>
                      </p:stCondLst>
                      <p:childTnLst>
                        <p:par>
                          <p:cTn id="183" fill="hold">
                            <p:stCondLst>
                              <p:cond delay="0"/>
                            </p:stCondLst>
                            <p:childTnLst>
                              <p:par>
                                <p:cTn id="184" presetID="10" presetClass="entr" presetSubtype="0" fill="hold" nodeType="clickEffect">
                                  <p:stCondLst>
                                    <p:cond delay="0"/>
                                  </p:stCondLst>
                                  <p:childTnLst>
                                    <p:set>
                                      <p:cBhvr>
                                        <p:cTn id="185" dur="1" fill="hold">
                                          <p:stCondLst>
                                            <p:cond delay="0"/>
                                          </p:stCondLst>
                                        </p:cTn>
                                        <p:tgtEl>
                                          <p:spTgt spid="42"/>
                                        </p:tgtEl>
                                        <p:attrNameLst>
                                          <p:attrName>style.visibility</p:attrName>
                                        </p:attrNameLst>
                                      </p:cBhvr>
                                      <p:to>
                                        <p:strVal val="visible"/>
                                      </p:to>
                                    </p:set>
                                    <p:animEffect transition="in" filter="fade">
                                      <p:cBhvr>
                                        <p:cTn id="186" dur="500"/>
                                        <p:tgtEl>
                                          <p:spTgt spid="42"/>
                                        </p:tgtEl>
                                      </p:cBhvr>
                                    </p:animEffect>
                                  </p:childTnLst>
                                </p:cTn>
                              </p:par>
                              <p:par>
                                <p:cTn id="187" presetID="22" presetClass="entr" presetSubtype="1" fill="hold" nodeType="withEffect">
                                  <p:stCondLst>
                                    <p:cond delay="0"/>
                                  </p:stCondLst>
                                  <p:childTnLst>
                                    <p:set>
                                      <p:cBhvr>
                                        <p:cTn id="188" dur="1" fill="hold">
                                          <p:stCondLst>
                                            <p:cond delay="0"/>
                                          </p:stCondLst>
                                        </p:cTn>
                                        <p:tgtEl>
                                          <p:spTgt spid="43"/>
                                        </p:tgtEl>
                                        <p:attrNameLst>
                                          <p:attrName>style.visibility</p:attrName>
                                        </p:attrNameLst>
                                      </p:cBhvr>
                                      <p:to>
                                        <p:strVal val="visible"/>
                                      </p:to>
                                    </p:set>
                                    <p:animEffect transition="in" filter="wipe(up)">
                                      <p:cBhvr>
                                        <p:cTn id="189" dur="500"/>
                                        <p:tgtEl>
                                          <p:spTgt spid="43"/>
                                        </p:tgtEl>
                                      </p:cBhvr>
                                    </p:animEffect>
                                  </p:childTnLst>
                                </p:cTn>
                              </p:par>
                            </p:childTnLst>
                          </p:cTn>
                        </p:par>
                      </p:childTnLst>
                    </p:cTn>
                  </p:par>
                  <p:par>
                    <p:cTn id="190" fill="hold">
                      <p:stCondLst>
                        <p:cond delay="indefinite"/>
                      </p:stCondLst>
                      <p:childTnLst>
                        <p:par>
                          <p:cTn id="191" fill="hold">
                            <p:stCondLst>
                              <p:cond delay="0"/>
                            </p:stCondLst>
                            <p:childTnLst>
                              <p:par>
                                <p:cTn id="192" presetID="10" presetClass="entr" presetSubtype="0" fill="hold" nodeType="clickEffect">
                                  <p:stCondLst>
                                    <p:cond delay="0"/>
                                  </p:stCondLst>
                                  <p:childTnLst>
                                    <p:set>
                                      <p:cBhvr>
                                        <p:cTn id="193" dur="1" fill="hold">
                                          <p:stCondLst>
                                            <p:cond delay="0"/>
                                          </p:stCondLst>
                                        </p:cTn>
                                        <p:tgtEl>
                                          <p:spTgt spid="45"/>
                                        </p:tgtEl>
                                        <p:attrNameLst>
                                          <p:attrName>style.visibility</p:attrName>
                                        </p:attrNameLst>
                                      </p:cBhvr>
                                      <p:to>
                                        <p:strVal val="visible"/>
                                      </p:to>
                                    </p:set>
                                    <p:animEffect transition="in" filter="fade">
                                      <p:cBhvr>
                                        <p:cTn id="194" dur="500"/>
                                        <p:tgtEl>
                                          <p:spTgt spid="45"/>
                                        </p:tgtEl>
                                      </p:cBhvr>
                                    </p:animEffect>
                                  </p:childTnLst>
                                </p:cTn>
                              </p:par>
                            </p:childTnLst>
                          </p:cTn>
                        </p:par>
                      </p:childTnLst>
                    </p:cTn>
                  </p:par>
                  <p:par>
                    <p:cTn id="195" fill="hold">
                      <p:stCondLst>
                        <p:cond delay="indefinite"/>
                      </p:stCondLst>
                      <p:childTnLst>
                        <p:par>
                          <p:cTn id="196" fill="hold">
                            <p:stCondLst>
                              <p:cond delay="0"/>
                            </p:stCondLst>
                            <p:childTnLst>
                              <p:par>
                                <p:cTn id="197" presetID="10" presetClass="entr" presetSubtype="0" fill="hold" nodeType="clickEffect">
                                  <p:stCondLst>
                                    <p:cond delay="0"/>
                                  </p:stCondLst>
                                  <p:childTnLst>
                                    <p:set>
                                      <p:cBhvr>
                                        <p:cTn id="198" dur="1" fill="hold">
                                          <p:stCondLst>
                                            <p:cond delay="0"/>
                                          </p:stCondLst>
                                        </p:cTn>
                                        <p:tgtEl>
                                          <p:spTgt spid="46"/>
                                        </p:tgtEl>
                                        <p:attrNameLst>
                                          <p:attrName>style.visibility</p:attrName>
                                        </p:attrNameLst>
                                      </p:cBhvr>
                                      <p:to>
                                        <p:strVal val="visible"/>
                                      </p:to>
                                    </p:set>
                                    <p:animEffect transition="in" filter="fade">
                                      <p:cBhvr>
                                        <p:cTn id="199" dur="500"/>
                                        <p:tgtEl>
                                          <p:spTgt spid="46"/>
                                        </p:tgtEl>
                                      </p:cBhvr>
                                    </p:animEffect>
                                  </p:childTnLst>
                                </p:cTn>
                              </p:par>
                            </p:childTnLst>
                          </p:cTn>
                        </p:par>
                      </p:childTnLst>
                    </p:cTn>
                  </p:par>
                  <p:par>
                    <p:cTn id="200" fill="hold">
                      <p:stCondLst>
                        <p:cond delay="indefinite"/>
                      </p:stCondLst>
                      <p:childTnLst>
                        <p:par>
                          <p:cTn id="201" fill="hold">
                            <p:stCondLst>
                              <p:cond delay="0"/>
                            </p:stCondLst>
                            <p:childTnLst>
                              <p:par>
                                <p:cTn id="202" presetID="3" presetClass="entr" presetSubtype="10" fill="hold" grpId="0" nodeType="clickEffect">
                                  <p:stCondLst>
                                    <p:cond delay="0"/>
                                  </p:stCondLst>
                                  <p:childTnLst>
                                    <p:set>
                                      <p:cBhvr>
                                        <p:cTn id="203" dur="1" fill="hold">
                                          <p:stCondLst>
                                            <p:cond delay="0"/>
                                          </p:stCondLst>
                                        </p:cTn>
                                        <p:tgtEl>
                                          <p:spTgt spid="47"/>
                                        </p:tgtEl>
                                        <p:attrNameLst>
                                          <p:attrName>style.visibility</p:attrName>
                                        </p:attrNameLst>
                                      </p:cBhvr>
                                      <p:to>
                                        <p:strVal val="visible"/>
                                      </p:to>
                                    </p:set>
                                    <p:animEffect transition="in" filter="blinds(horizontal)">
                                      <p:cBhvr>
                                        <p:cTn id="204" dur="500"/>
                                        <p:tgtEl>
                                          <p:spTgt spid="47"/>
                                        </p:tgtEl>
                                      </p:cBhvr>
                                    </p:animEffect>
                                  </p:childTnLst>
                                </p:cTn>
                              </p:par>
                            </p:childTnLst>
                          </p:cTn>
                        </p:par>
                      </p:childTnLst>
                    </p:cTn>
                  </p:par>
                  <p:par>
                    <p:cTn id="205" fill="hold">
                      <p:stCondLst>
                        <p:cond delay="indefinite"/>
                      </p:stCondLst>
                      <p:childTnLst>
                        <p:par>
                          <p:cTn id="206" fill="hold">
                            <p:stCondLst>
                              <p:cond delay="0"/>
                            </p:stCondLst>
                            <p:childTnLst>
                              <p:par>
                                <p:cTn id="207" presetID="10" presetClass="entr" presetSubtype="0" fill="hold" nodeType="clickEffect">
                                  <p:stCondLst>
                                    <p:cond delay="0"/>
                                  </p:stCondLst>
                                  <p:childTnLst>
                                    <p:set>
                                      <p:cBhvr>
                                        <p:cTn id="208" dur="1" fill="hold">
                                          <p:stCondLst>
                                            <p:cond delay="0"/>
                                          </p:stCondLst>
                                        </p:cTn>
                                        <p:tgtEl>
                                          <p:spTgt spid="47">
                                            <p:txEl>
                                              <p:pRg st="0" end="0"/>
                                            </p:txEl>
                                          </p:spTgt>
                                        </p:tgtEl>
                                        <p:attrNameLst>
                                          <p:attrName>style.visibility</p:attrName>
                                        </p:attrNameLst>
                                      </p:cBhvr>
                                      <p:to>
                                        <p:strVal val="visible"/>
                                      </p:to>
                                    </p:set>
                                    <p:animEffect transition="in" filter="fade">
                                      <p:cBhvr>
                                        <p:cTn id="209" dur="500"/>
                                        <p:tgtEl>
                                          <p:spTgt spid="47">
                                            <p:txEl>
                                              <p:pRg st="0" end="0"/>
                                            </p:txEl>
                                          </p:spTgt>
                                        </p:tgtEl>
                                      </p:cBhvr>
                                    </p:animEffect>
                                  </p:childTnLst>
                                </p:cTn>
                              </p:par>
                              <p:par>
                                <p:cTn id="210" presetID="22" presetClass="entr" presetSubtype="1" fill="hold" nodeType="withEffect">
                                  <p:stCondLst>
                                    <p:cond delay="0"/>
                                  </p:stCondLst>
                                  <p:childTnLst>
                                    <p:set>
                                      <p:cBhvr>
                                        <p:cTn id="211" dur="1" fill="hold">
                                          <p:stCondLst>
                                            <p:cond delay="0"/>
                                          </p:stCondLst>
                                        </p:cTn>
                                        <p:tgtEl>
                                          <p:spTgt spid="48"/>
                                        </p:tgtEl>
                                        <p:attrNameLst>
                                          <p:attrName>style.visibility</p:attrName>
                                        </p:attrNameLst>
                                      </p:cBhvr>
                                      <p:to>
                                        <p:strVal val="visible"/>
                                      </p:to>
                                    </p:set>
                                    <p:animEffect transition="in" filter="wipe(up)">
                                      <p:cBhvr>
                                        <p:cTn id="212" dur="500"/>
                                        <p:tgtEl>
                                          <p:spTgt spid="48"/>
                                        </p:tgtEl>
                                      </p:cBhvr>
                                    </p:animEffect>
                                  </p:childTnLst>
                                </p:cTn>
                              </p:par>
                            </p:childTnLst>
                          </p:cTn>
                        </p:par>
                      </p:childTnLst>
                    </p:cTn>
                  </p:par>
                  <p:par>
                    <p:cTn id="213" fill="hold">
                      <p:stCondLst>
                        <p:cond delay="indefinite"/>
                      </p:stCondLst>
                      <p:childTnLst>
                        <p:par>
                          <p:cTn id="214" fill="hold">
                            <p:stCondLst>
                              <p:cond delay="0"/>
                            </p:stCondLst>
                            <p:childTnLst>
                              <p:par>
                                <p:cTn id="215" presetID="10" presetClass="entr" presetSubtype="0" fill="hold" nodeType="clickEffect">
                                  <p:stCondLst>
                                    <p:cond delay="0"/>
                                  </p:stCondLst>
                                  <p:childTnLst>
                                    <p:set>
                                      <p:cBhvr>
                                        <p:cTn id="216" dur="1" fill="hold">
                                          <p:stCondLst>
                                            <p:cond delay="0"/>
                                          </p:stCondLst>
                                        </p:cTn>
                                        <p:tgtEl>
                                          <p:spTgt spid="49"/>
                                        </p:tgtEl>
                                        <p:attrNameLst>
                                          <p:attrName>style.visibility</p:attrName>
                                        </p:attrNameLst>
                                      </p:cBhvr>
                                      <p:to>
                                        <p:strVal val="visible"/>
                                      </p:to>
                                    </p:set>
                                    <p:animEffect transition="in" filter="fade">
                                      <p:cBhvr>
                                        <p:cTn id="217" dur="500"/>
                                        <p:tgtEl>
                                          <p:spTgt spid="49"/>
                                        </p:tgtEl>
                                      </p:cBhvr>
                                    </p:animEffect>
                                  </p:childTnLst>
                                </p:cTn>
                              </p:par>
                              <p:par>
                                <p:cTn id="218" presetID="22" presetClass="entr" presetSubtype="1" fill="hold" nodeType="withEffect">
                                  <p:stCondLst>
                                    <p:cond delay="0"/>
                                  </p:stCondLst>
                                  <p:childTnLst>
                                    <p:set>
                                      <p:cBhvr>
                                        <p:cTn id="219" dur="1" fill="hold">
                                          <p:stCondLst>
                                            <p:cond delay="0"/>
                                          </p:stCondLst>
                                        </p:cTn>
                                        <p:tgtEl>
                                          <p:spTgt spid="50"/>
                                        </p:tgtEl>
                                        <p:attrNameLst>
                                          <p:attrName>style.visibility</p:attrName>
                                        </p:attrNameLst>
                                      </p:cBhvr>
                                      <p:to>
                                        <p:strVal val="visible"/>
                                      </p:to>
                                    </p:set>
                                    <p:animEffect transition="in" filter="wipe(up)">
                                      <p:cBhvr>
                                        <p:cTn id="220" dur="500"/>
                                        <p:tgtEl>
                                          <p:spTgt spid="50"/>
                                        </p:tgtEl>
                                      </p:cBhvr>
                                    </p:animEffect>
                                  </p:childTnLst>
                                </p:cTn>
                              </p:par>
                            </p:childTnLst>
                          </p:cTn>
                        </p:par>
                      </p:childTnLst>
                    </p:cTn>
                  </p:par>
                  <p:par>
                    <p:cTn id="221" fill="hold">
                      <p:stCondLst>
                        <p:cond delay="indefinite"/>
                      </p:stCondLst>
                      <p:childTnLst>
                        <p:par>
                          <p:cTn id="222" fill="hold">
                            <p:stCondLst>
                              <p:cond delay="0"/>
                            </p:stCondLst>
                            <p:childTnLst>
                              <p:par>
                                <p:cTn id="223" presetID="10" presetClass="entr" presetSubtype="0" fill="hold" nodeType="clickEffect">
                                  <p:stCondLst>
                                    <p:cond delay="0"/>
                                  </p:stCondLst>
                                  <p:childTnLst>
                                    <p:set>
                                      <p:cBhvr>
                                        <p:cTn id="224" dur="1" fill="hold">
                                          <p:stCondLst>
                                            <p:cond delay="0"/>
                                          </p:stCondLst>
                                        </p:cTn>
                                        <p:tgtEl>
                                          <p:spTgt spid="51"/>
                                        </p:tgtEl>
                                        <p:attrNameLst>
                                          <p:attrName>style.visibility</p:attrName>
                                        </p:attrNameLst>
                                      </p:cBhvr>
                                      <p:to>
                                        <p:strVal val="visible"/>
                                      </p:to>
                                    </p:set>
                                    <p:animEffect transition="in" filter="fade">
                                      <p:cBhvr>
                                        <p:cTn id="225" dur="500"/>
                                        <p:tgtEl>
                                          <p:spTgt spid="51"/>
                                        </p:tgtEl>
                                      </p:cBhvr>
                                    </p:animEffect>
                                  </p:childTnLst>
                                </p:cTn>
                              </p:par>
                              <p:par>
                                <p:cTn id="226" presetID="22" presetClass="entr" presetSubtype="1" fill="hold" nodeType="withEffect">
                                  <p:stCondLst>
                                    <p:cond delay="0"/>
                                  </p:stCondLst>
                                  <p:childTnLst>
                                    <p:set>
                                      <p:cBhvr>
                                        <p:cTn id="227" dur="1" fill="hold">
                                          <p:stCondLst>
                                            <p:cond delay="0"/>
                                          </p:stCondLst>
                                        </p:cTn>
                                        <p:tgtEl>
                                          <p:spTgt spid="52"/>
                                        </p:tgtEl>
                                        <p:attrNameLst>
                                          <p:attrName>style.visibility</p:attrName>
                                        </p:attrNameLst>
                                      </p:cBhvr>
                                      <p:to>
                                        <p:strVal val="visible"/>
                                      </p:to>
                                    </p:set>
                                    <p:animEffect transition="in" filter="wipe(up)">
                                      <p:cBhvr>
                                        <p:cTn id="228" dur="500"/>
                                        <p:tgtEl>
                                          <p:spTgt spid="52"/>
                                        </p:tgtEl>
                                      </p:cBhvr>
                                    </p:animEffect>
                                  </p:childTnLst>
                                </p:cTn>
                              </p:par>
                            </p:childTnLst>
                          </p:cTn>
                        </p:par>
                      </p:childTnLst>
                    </p:cTn>
                  </p:par>
                  <p:par>
                    <p:cTn id="229" fill="hold">
                      <p:stCondLst>
                        <p:cond delay="indefinite"/>
                      </p:stCondLst>
                      <p:childTnLst>
                        <p:par>
                          <p:cTn id="230" fill="hold">
                            <p:stCondLst>
                              <p:cond delay="0"/>
                            </p:stCondLst>
                            <p:childTnLst>
                              <p:par>
                                <p:cTn id="231" presetID="10" presetClass="entr" presetSubtype="0" fill="hold" nodeType="clickEffect">
                                  <p:stCondLst>
                                    <p:cond delay="0"/>
                                  </p:stCondLst>
                                  <p:childTnLst>
                                    <p:set>
                                      <p:cBhvr>
                                        <p:cTn id="232" dur="1" fill="hold">
                                          <p:stCondLst>
                                            <p:cond delay="0"/>
                                          </p:stCondLst>
                                        </p:cTn>
                                        <p:tgtEl>
                                          <p:spTgt spid="53"/>
                                        </p:tgtEl>
                                        <p:attrNameLst>
                                          <p:attrName>style.visibility</p:attrName>
                                        </p:attrNameLst>
                                      </p:cBhvr>
                                      <p:to>
                                        <p:strVal val="visible"/>
                                      </p:to>
                                    </p:set>
                                    <p:animEffect transition="in" filter="fade">
                                      <p:cBhvr>
                                        <p:cTn id="233" dur="500"/>
                                        <p:tgtEl>
                                          <p:spTgt spid="53"/>
                                        </p:tgtEl>
                                      </p:cBhvr>
                                    </p:animEffect>
                                  </p:childTnLst>
                                </p:cTn>
                              </p:par>
                              <p:par>
                                <p:cTn id="234" presetID="22" presetClass="entr" presetSubtype="1" fill="hold" nodeType="withEffect">
                                  <p:stCondLst>
                                    <p:cond delay="0"/>
                                  </p:stCondLst>
                                  <p:childTnLst>
                                    <p:set>
                                      <p:cBhvr>
                                        <p:cTn id="235" dur="1" fill="hold">
                                          <p:stCondLst>
                                            <p:cond delay="0"/>
                                          </p:stCondLst>
                                        </p:cTn>
                                        <p:tgtEl>
                                          <p:spTgt spid="54"/>
                                        </p:tgtEl>
                                        <p:attrNameLst>
                                          <p:attrName>style.visibility</p:attrName>
                                        </p:attrNameLst>
                                      </p:cBhvr>
                                      <p:to>
                                        <p:strVal val="visible"/>
                                      </p:to>
                                    </p:set>
                                    <p:animEffect transition="in" filter="wipe(up)">
                                      <p:cBhvr>
                                        <p:cTn id="236" dur="500"/>
                                        <p:tgtEl>
                                          <p:spTgt spid="54"/>
                                        </p:tgtEl>
                                      </p:cBhvr>
                                    </p:animEffect>
                                  </p:childTnLst>
                                </p:cTn>
                              </p:par>
                            </p:childTnLst>
                          </p:cTn>
                        </p:par>
                      </p:childTnLst>
                    </p:cTn>
                  </p:par>
                  <p:par>
                    <p:cTn id="237" fill="hold">
                      <p:stCondLst>
                        <p:cond delay="indefinite"/>
                      </p:stCondLst>
                      <p:childTnLst>
                        <p:par>
                          <p:cTn id="238" fill="hold">
                            <p:stCondLst>
                              <p:cond delay="0"/>
                            </p:stCondLst>
                            <p:childTnLst>
                              <p:par>
                                <p:cTn id="239" presetID="10" presetClass="entr" presetSubtype="0" fill="hold" nodeType="clickEffect">
                                  <p:stCondLst>
                                    <p:cond delay="0"/>
                                  </p:stCondLst>
                                  <p:childTnLst>
                                    <p:set>
                                      <p:cBhvr>
                                        <p:cTn id="240" dur="1" fill="hold">
                                          <p:stCondLst>
                                            <p:cond delay="0"/>
                                          </p:stCondLst>
                                        </p:cTn>
                                        <p:tgtEl>
                                          <p:spTgt spid="55"/>
                                        </p:tgtEl>
                                        <p:attrNameLst>
                                          <p:attrName>style.visibility</p:attrName>
                                        </p:attrNameLst>
                                      </p:cBhvr>
                                      <p:to>
                                        <p:strVal val="visible"/>
                                      </p:to>
                                    </p:set>
                                    <p:animEffect transition="in" filter="fade">
                                      <p:cBhvr>
                                        <p:cTn id="241" dur="500"/>
                                        <p:tgtEl>
                                          <p:spTgt spid="55"/>
                                        </p:tgtEl>
                                      </p:cBhvr>
                                    </p:animEffect>
                                  </p:childTnLst>
                                </p:cTn>
                              </p:par>
                            </p:childTnLst>
                          </p:cTn>
                        </p:par>
                      </p:childTnLst>
                    </p:cTn>
                  </p:par>
                  <p:par>
                    <p:cTn id="242" fill="hold">
                      <p:stCondLst>
                        <p:cond delay="indefinite"/>
                      </p:stCondLst>
                      <p:childTnLst>
                        <p:par>
                          <p:cTn id="243" fill="hold">
                            <p:stCondLst>
                              <p:cond delay="0"/>
                            </p:stCondLst>
                            <p:childTnLst>
                              <p:par>
                                <p:cTn id="244" presetID="3" presetClass="entr" presetSubtype="10" fill="hold" grpId="0" nodeType="clickEffect">
                                  <p:stCondLst>
                                    <p:cond delay="0"/>
                                  </p:stCondLst>
                                  <p:childTnLst>
                                    <p:set>
                                      <p:cBhvr>
                                        <p:cTn id="245" dur="1" fill="hold">
                                          <p:stCondLst>
                                            <p:cond delay="0"/>
                                          </p:stCondLst>
                                        </p:cTn>
                                        <p:tgtEl>
                                          <p:spTgt spid="57"/>
                                        </p:tgtEl>
                                        <p:attrNameLst>
                                          <p:attrName>style.visibility</p:attrName>
                                        </p:attrNameLst>
                                      </p:cBhvr>
                                      <p:to>
                                        <p:strVal val="visible"/>
                                      </p:to>
                                    </p:set>
                                    <p:animEffect transition="in" filter="blinds(horizontal)">
                                      <p:cBhvr>
                                        <p:cTn id="246" dur="500"/>
                                        <p:tgtEl>
                                          <p:spTgt spid="57"/>
                                        </p:tgtEl>
                                      </p:cBhvr>
                                    </p:animEffect>
                                  </p:childTnLst>
                                </p:cTn>
                              </p:par>
                            </p:childTnLst>
                          </p:cTn>
                        </p:par>
                      </p:childTnLst>
                    </p:cTn>
                  </p:par>
                  <p:par>
                    <p:cTn id="247" fill="hold">
                      <p:stCondLst>
                        <p:cond delay="indefinite"/>
                      </p:stCondLst>
                      <p:childTnLst>
                        <p:par>
                          <p:cTn id="248" fill="hold">
                            <p:stCondLst>
                              <p:cond delay="0"/>
                            </p:stCondLst>
                            <p:childTnLst>
                              <p:par>
                                <p:cTn id="249" presetID="10" presetClass="entr" presetSubtype="0" fill="hold" nodeType="clickEffect">
                                  <p:stCondLst>
                                    <p:cond delay="0"/>
                                  </p:stCondLst>
                                  <p:childTnLst>
                                    <p:set>
                                      <p:cBhvr>
                                        <p:cTn id="250" dur="1" fill="hold">
                                          <p:stCondLst>
                                            <p:cond delay="0"/>
                                          </p:stCondLst>
                                        </p:cTn>
                                        <p:tgtEl>
                                          <p:spTgt spid="57">
                                            <p:txEl>
                                              <p:pRg st="0" end="0"/>
                                            </p:txEl>
                                          </p:spTgt>
                                        </p:tgtEl>
                                        <p:attrNameLst>
                                          <p:attrName>style.visibility</p:attrName>
                                        </p:attrNameLst>
                                      </p:cBhvr>
                                      <p:to>
                                        <p:strVal val="visible"/>
                                      </p:to>
                                    </p:set>
                                    <p:animEffect transition="in" filter="fade">
                                      <p:cBhvr>
                                        <p:cTn id="251" dur="500"/>
                                        <p:tgtEl>
                                          <p:spTgt spid="57">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p:bldP spid="20" grpId="0"/>
      <p:bldP spid="21" grpId="0"/>
      <p:bldP spid="22" grpId="0"/>
      <p:bldP spid="23" grpId="0"/>
      <p:bldP spid="33" grpId="0"/>
      <p:bldP spid="40" grpId="0"/>
      <p:bldP spid="47" grpId="0"/>
      <p:bldP spid="57"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p:cNvSpPr>
            <a:spLocks noGrp="1"/>
          </p:cNvSpPr>
          <p:nvPr>
            <p:ph sz="quarter" idx="1"/>
          </p:nvPr>
        </p:nvSpPr>
        <p:spPr>
          <a:xfrm>
            <a:off x="-76200" y="122383"/>
            <a:ext cx="8915400" cy="838200"/>
          </a:xfrm>
        </p:spPr>
        <p:txBody>
          <a:bodyPr>
            <a:normAutofit/>
          </a:bodyPr>
          <a:lstStyle/>
          <a:p>
            <a:r>
              <a:rPr lang="en-CA" sz="2200" dirty="0"/>
              <a:t>Suppose there were four people {A,B,C,D}, make a tree diagram for the probability that the last person takes seat “D”</a:t>
            </a:r>
          </a:p>
        </p:txBody>
      </p:sp>
      <p:cxnSp>
        <p:nvCxnSpPr>
          <p:cNvPr id="5" name="Straight Connector 4"/>
          <p:cNvCxnSpPr/>
          <p:nvPr/>
        </p:nvCxnSpPr>
        <p:spPr>
          <a:xfrm flipH="1">
            <a:off x="1546098" y="930275"/>
            <a:ext cx="564253" cy="596361"/>
          </a:xfrm>
          <a:prstGeom prst="line">
            <a:avLst/>
          </a:prstGeom>
          <a:ln w="30480">
            <a:solidFill>
              <a:srgbClr val="0070C0"/>
            </a:solidFill>
          </a:ln>
        </p:spPr>
        <p:style>
          <a:lnRef idx="1">
            <a:schemeClr val="accent1"/>
          </a:lnRef>
          <a:fillRef idx="0">
            <a:schemeClr val="accent1"/>
          </a:fillRef>
          <a:effectRef idx="0">
            <a:schemeClr val="accent1"/>
          </a:effectRef>
          <a:fontRef idx="minor">
            <a:schemeClr val="tx1"/>
          </a:fontRef>
        </p:style>
      </p:cxnSp>
      <p:cxnSp>
        <p:nvCxnSpPr>
          <p:cNvPr id="6" name="Straight Connector 5"/>
          <p:cNvCxnSpPr/>
          <p:nvPr/>
        </p:nvCxnSpPr>
        <p:spPr>
          <a:xfrm flipH="1">
            <a:off x="2016097" y="928096"/>
            <a:ext cx="194087" cy="639640"/>
          </a:xfrm>
          <a:prstGeom prst="line">
            <a:avLst/>
          </a:prstGeom>
          <a:ln w="30480">
            <a:solidFill>
              <a:srgbClr val="0070C0"/>
            </a:solidFill>
          </a:ln>
        </p:spPr>
        <p:style>
          <a:lnRef idx="1">
            <a:schemeClr val="accent1"/>
          </a:lnRef>
          <a:fillRef idx="0">
            <a:schemeClr val="accent1"/>
          </a:fillRef>
          <a:effectRef idx="0">
            <a:schemeClr val="accent1"/>
          </a:effectRef>
          <a:fontRef idx="minor">
            <a:schemeClr val="tx1"/>
          </a:fontRef>
        </p:style>
      </p:cxnSp>
      <p:graphicFrame>
        <p:nvGraphicFramePr>
          <p:cNvPr id="7" name="Object 2"/>
          <p:cNvGraphicFramePr>
            <a:graphicFrameLocks noChangeAspect="1"/>
          </p:cNvGraphicFramePr>
          <p:nvPr>
            <p:extLst>
              <p:ext uri="{D42A27DB-BD31-4B8C-83A1-F6EECF244321}">
                <p14:modId xmlns:p14="http://schemas.microsoft.com/office/powerpoint/2010/main" val="2646393134"/>
              </p:ext>
            </p:extLst>
          </p:nvPr>
        </p:nvGraphicFramePr>
        <p:xfrm>
          <a:off x="228600" y="1165840"/>
          <a:ext cx="863600" cy="269875"/>
        </p:xfrm>
        <a:graphic>
          <a:graphicData uri="http://schemas.openxmlformats.org/presentationml/2006/ole">
            <mc:AlternateContent xmlns:mc="http://schemas.openxmlformats.org/markup-compatibility/2006">
              <mc:Choice xmlns:v="urn:schemas-microsoft-com:vml" Requires="v">
                <p:oleObj spid="_x0000_s16386" name="Equation" r:id="rId4" imgW="660240" imgH="203040" progId="Equation.DSMT4">
                  <p:embed/>
                </p:oleObj>
              </mc:Choice>
              <mc:Fallback>
                <p:oleObj name="Equation" r:id="rId4" imgW="660240" imgH="203040" progId="Equation.DSMT4">
                  <p:embed/>
                  <p:pic>
                    <p:nvPicPr>
                      <p:cNvPr id="7" name="Object 2"/>
                      <p:cNvPicPr>
                        <a:picLocks noChangeAspect="1" noChangeArrowheads="1"/>
                      </p:cNvPicPr>
                      <p:nvPr/>
                    </p:nvPicPr>
                    <p:blipFill>
                      <a:blip r:embed="rId5"/>
                      <a:srcRect/>
                      <a:stretch>
                        <a:fillRect/>
                      </a:stretch>
                    </p:blipFill>
                    <p:spPr bwMode="auto">
                      <a:xfrm>
                        <a:off x="228600" y="1165840"/>
                        <a:ext cx="863600" cy="269875"/>
                      </a:xfrm>
                      <a:prstGeom prst="rect">
                        <a:avLst/>
                      </a:prstGeom>
                      <a:noFill/>
                      <a:extLst/>
                    </p:spPr>
                  </p:pic>
                </p:oleObj>
              </mc:Fallback>
            </mc:AlternateContent>
          </a:graphicData>
        </a:graphic>
      </p:graphicFrame>
      <p:graphicFrame>
        <p:nvGraphicFramePr>
          <p:cNvPr id="8" name="Object 4"/>
          <p:cNvGraphicFramePr>
            <a:graphicFrameLocks noChangeAspect="1"/>
          </p:cNvGraphicFramePr>
          <p:nvPr>
            <p:extLst>
              <p:ext uri="{D42A27DB-BD31-4B8C-83A1-F6EECF244321}">
                <p14:modId xmlns:p14="http://schemas.microsoft.com/office/powerpoint/2010/main" val="2102314129"/>
              </p:ext>
            </p:extLst>
          </p:nvPr>
        </p:nvGraphicFramePr>
        <p:xfrm>
          <a:off x="1423859" y="1536468"/>
          <a:ext cx="244475" cy="269875"/>
        </p:xfrm>
        <a:graphic>
          <a:graphicData uri="http://schemas.openxmlformats.org/presentationml/2006/ole">
            <mc:AlternateContent xmlns:mc="http://schemas.openxmlformats.org/markup-compatibility/2006">
              <mc:Choice xmlns:v="urn:schemas-microsoft-com:vml" Requires="v">
                <p:oleObj spid="_x0000_s16387" name="Equation" r:id="rId6" imgW="152280" imgH="164880" progId="Equation.DSMT4">
                  <p:embed/>
                </p:oleObj>
              </mc:Choice>
              <mc:Fallback>
                <p:oleObj name="Equation" r:id="rId6" imgW="152280" imgH="164880" progId="Equation.DSMT4">
                  <p:embed/>
                  <p:pic>
                    <p:nvPicPr>
                      <p:cNvPr id="8" name="Object 4"/>
                      <p:cNvPicPr>
                        <a:picLocks noChangeAspect="1" noChangeArrowheads="1"/>
                      </p:cNvPicPr>
                      <p:nvPr/>
                    </p:nvPicPr>
                    <p:blipFill>
                      <a:blip r:embed="rId7"/>
                      <a:srcRect/>
                      <a:stretch>
                        <a:fillRect/>
                      </a:stretch>
                    </p:blipFill>
                    <p:spPr bwMode="auto">
                      <a:xfrm>
                        <a:off x="1423859" y="1536468"/>
                        <a:ext cx="244475" cy="269875"/>
                      </a:xfrm>
                      <a:prstGeom prst="rect">
                        <a:avLst/>
                      </a:prstGeom>
                      <a:noFill/>
                      <a:extLst/>
                    </p:spPr>
                  </p:pic>
                </p:oleObj>
              </mc:Fallback>
            </mc:AlternateContent>
          </a:graphicData>
        </a:graphic>
      </p:graphicFrame>
      <p:graphicFrame>
        <p:nvGraphicFramePr>
          <p:cNvPr id="9" name="Object 5"/>
          <p:cNvGraphicFramePr>
            <a:graphicFrameLocks noChangeAspect="1"/>
          </p:cNvGraphicFramePr>
          <p:nvPr>
            <p:extLst>
              <p:ext uri="{D42A27DB-BD31-4B8C-83A1-F6EECF244321}">
                <p14:modId xmlns:p14="http://schemas.microsoft.com/office/powerpoint/2010/main" val="1692636910"/>
              </p:ext>
            </p:extLst>
          </p:nvPr>
        </p:nvGraphicFramePr>
        <p:xfrm>
          <a:off x="1853176" y="1527989"/>
          <a:ext cx="257175" cy="279400"/>
        </p:xfrm>
        <a:graphic>
          <a:graphicData uri="http://schemas.openxmlformats.org/presentationml/2006/ole">
            <mc:AlternateContent xmlns:mc="http://schemas.openxmlformats.org/markup-compatibility/2006">
              <mc:Choice xmlns:v="urn:schemas-microsoft-com:vml" Requires="v">
                <p:oleObj spid="_x0000_s16388" name="Equation" r:id="rId8" imgW="152280" imgH="164880" progId="Equation.DSMT4">
                  <p:embed/>
                </p:oleObj>
              </mc:Choice>
              <mc:Fallback>
                <p:oleObj name="Equation" r:id="rId8" imgW="152280" imgH="164880" progId="Equation.DSMT4">
                  <p:embed/>
                  <p:pic>
                    <p:nvPicPr>
                      <p:cNvPr id="9" name="Object 5"/>
                      <p:cNvPicPr>
                        <a:picLocks noChangeAspect="1" noChangeArrowheads="1"/>
                      </p:cNvPicPr>
                      <p:nvPr/>
                    </p:nvPicPr>
                    <p:blipFill>
                      <a:blip r:embed="rId9"/>
                      <a:srcRect/>
                      <a:stretch>
                        <a:fillRect/>
                      </a:stretch>
                    </p:blipFill>
                    <p:spPr bwMode="auto">
                      <a:xfrm>
                        <a:off x="1853176" y="1527989"/>
                        <a:ext cx="257175" cy="279400"/>
                      </a:xfrm>
                      <a:prstGeom prst="rect">
                        <a:avLst/>
                      </a:prstGeom>
                      <a:noFill/>
                      <a:extLst/>
                    </p:spPr>
                  </p:pic>
                </p:oleObj>
              </mc:Fallback>
            </mc:AlternateContent>
          </a:graphicData>
        </a:graphic>
      </p:graphicFrame>
      <p:cxnSp>
        <p:nvCxnSpPr>
          <p:cNvPr id="10" name="Straight Connector 9"/>
          <p:cNvCxnSpPr/>
          <p:nvPr/>
        </p:nvCxnSpPr>
        <p:spPr>
          <a:xfrm>
            <a:off x="2273272" y="928096"/>
            <a:ext cx="245502" cy="639640"/>
          </a:xfrm>
          <a:prstGeom prst="line">
            <a:avLst/>
          </a:prstGeom>
          <a:ln w="30480">
            <a:solidFill>
              <a:srgbClr val="0070C0"/>
            </a:solidFill>
          </a:ln>
        </p:spPr>
        <p:style>
          <a:lnRef idx="1">
            <a:schemeClr val="accent1"/>
          </a:lnRef>
          <a:fillRef idx="0">
            <a:schemeClr val="accent1"/>
          </a:fillRef>
          <a:effectRef idx="0">
            <a:schemeClr val="accent1"/>
          </a:effectRef>
          <a:fontRef idx="minor">
            <a:schemeClr val="tx1"/>
          </a:fontRef>
        </p:style>
      </p:cxnSp>
      <p:graphicFrame>
        <p:nvGraphicFramePr>
          <p:cNvPr id="11" name="Object 5"/>
          <p:cNvGraphicFramePr>
            <a:graphicFrameLocks noChangeAspect="1"/>
          </p:cNvGraphicFramePr>
          <p:nvPr>
            <p:extLst>
              <p:ext uri="{D42A27DB-BD31-4B8C-83A1-F6EECF244321}">
                <p14:modId xmlns:p14="http://schemas.microsoft.com/office/powerpoint/2010/main" val="614657086"/>
              </p:ext>
            </p:extLst>
          </p:nvPr>
        </p:nvGraphicFramePr>
        <p:xfrm>
          <a:off x="2356414" y="1518464"/>
          <a:ext cx="257175" cy="300038"/>
        </p:xfrm>
        <a:graphic>
          <a:graphicData uri="http://schemas.openxmlformats.org/presentationml/2006/ole">
            <mc:AlternateContent xmlns:mc="http://schemas.openxmlformats.org/markup-compatibility/2006">
              <mc:Choice xmlns:v="urn:schemas-microsoft-com:vml" Requires="v">
                <p:oleObj spid="_x0000_s16389" name="Equation" r:id="rId10" imgW="152280" imgH="177480" progId="Equation.DSMT4">
                  <p:embed/>
                </p:oleObj>
              </mc:Choice>
              <mc:Fallback>
                <p:oleObj name="Equation" r:id="rId10" imgW="152280" imgH="177480" progId="Equation.DSMT4">
                  <p:embed/>
                  <p:pic>
                    <p:nvPicPr>
                      <p:cNvPr id="11" name="Object 5"/>
                      <p:cNvPicPr>
                        <a:picLocks noChangeAspect="1" noChangeArrowheads="1"/>
                      </p:cNvPicPr>
                      <p:nvPr/>
                    </p:nvPicPr>
                    <p:blipFill>
                      <a:blip r:embed="rId11"/>
                      <a:srcRect/>
                      <a:stretch>
                        <a:fillRect/>
                      </a:stretch>
                    </p:blipFill>
                    <p:spPr bwMode="auto">
                      <a:xfrm>
                        <a:off x="2356414" y="1518464"/>
                        <a:ext cx="257175" cy="300038"/>
                      </a:xfrm>
                      <a:prstGeom prst="rect">
                        <a:avLst/>
                      </a:prstGeom>
                      <a:noFill/>
                      <a:extLst/>
                    </p:spPr>
                  </p:pic>
                </p:oleObj>
              </mc:Fallback>
            </mc:AlternateContent>
          </a:graphicData>
        </a:graphic>
      </p:graphicFrame>
      <p:cxnSp>
        <p:nvCxnSpPr>
          <p:cNvPr id="12" name="Straight Connector 11"/>
          <p:cNvCxnSpPr/>
          <p:nvPr/>
        </p:nvCxnSpPr>
        <p:spPr>
          <a:xfrm>
            <a:off x="2340207" y="924423"/>
            <a:ext cx="536778" cy="618687"/>
          </a:xfrm>
          <a:prstGeom prst="line">
            <a:avLst/>
          </a:prstGeom>
          <a:ln w="30480">
            <a:solidFill>
              <a:srgbClr val="0070C0"/>
            </a:solidFill>
          </a:ln>
        </p:spPr>
        <p:style>
          <a:lnRef idx="1">
            <a:schemeClr val="accent1"/>
          </a:lnRef>
          <a:fillRef idx="0">
            <a:schemeClr val="accent1"/>
          </a:fillRef>
          <a:effectRef idx="0">
            <a:schemeClr val="accent1"/>
          </a:effectRef>
          <a:fontRef idx="minor">
            <a:schemeClr val="tx1"/>
          </a:fontRef>
        </p:style>
      </p:cxnSp>
      <p:graphicFrame>
        <p:nvGraphicFramePr>
          <p:cNvPr id="13" name="Object 5"/>
          <p:cNvGraphicFramePr>
            <a:graphicFrameLocks noChangeAspect="1"/>
          </p:cNvGraphicFramePr>
          <p:nvPr>
            <p:extLst>
              <p:ext uri="{D42A27DB-BD31-4B8C-83A1-F6EECF244321}">
                <p14:modId xmlns:p14="http://schemas.microsoft.com/office/powerpoint/2010/main" val="1374989142"/>
              </p:ext>
            </p:extLst>
          </p:nvPr>
        </p:nvGraphicFramePr>
        <p:xfrm>
          <a:off x="2705100" y="1504950"/>
          <a:ext cx="277813" cy="277813"/>
        </p:xfrm>
        <a:graphic>
          <a:graphicData uri="http://schemas.openxmlformats.org/presentationml/2006/ole">
            <mc:AlternateContent xmlns:mc="http://schemas.openxmlformats.org/markup-compatibility/2006">
              <mc:Choice xmlns:v="urn:schemas-microsoft-com:vml" Requires="v">
                <p:oleObj spid="_x0000_s16390" name="Equation" r:id="rId12" imgW="164880" imgH="164880" progId="Equation.DSMT4">
                  <p:embed/>
                </p:oleObj>
              </mc:Choice>
              <mc:Fallback>
                <p:oleObj name="Equation" r:id="rId12" imgW="164880" imgH="164880" progId="Equation.DSMT4">
                  <p:embed/>
                  <p:pic>
                    <p:nvPicPr>
                      <p:cNvPr id="13" name="Object 5"/>
                      <p:cNvPicPr>
                        <a:picLocks noChangeAspect="1" noChangeArrowheads="1"/>
                      </p:cNvPicPr>
                      <p:nvPr/>
                    </p:nvPicPr>
                    <p:blipFill>
                      <a:blip r:embed="rId13"/>
                      <a:srcRect/>
                      <a:stretch>
                        <a:fillRect/>
                      </a:stretch>
                    </p:blipFill>
                    <p:spPr bwMode="auto">
                      <a:xfrm>
                        <a:off x="2705100" y="1504950"/>
                        <a:ext cx="277813" cy="277813"/>
                      </a:xfrm>
                      <a:prstGeom prst="rect">
                        <a:avLst/>
                      </a:prstGeom>
                      <a:noFill/>
                      <a:extLst/>
                    </p:spPr>
                  </p:pic>
                </p:oleObj>
              </mc:Fallback>
            </mc:AlternateContent>
          </a:graphicData>
        </a:graphic>
      </p:graphicFrame>
      <p:graphicFrame>
        <p:nvGraphicFramePr>
          <p:cNvPr id="16" name="Object 2"/>
          <p:cNvGraphicFramePr>
            <a:graphicFrameLocks noChangeAspect="1"/>
          </p:cNvGraphicFramePr>
          <p:nvPr>
            <p:extLst>
              <p:ext uri="{D42A27DB-BD31-4B8C-83A1-F6EECF244321}">
                <p14:modId xmlns:p14="http://schemas.microsoft.com/office/powerpoint/2010/main" val="1188776104"/>
              </p:ext>
            </p:extLst>
          </p:nvPr>
        </p:nvGraphicFramePr>
        <p:xfrm>
          <a:off x="190488" y="2158536"/>
          <a:ext cx="946150" cy="269875"/>
        </p:xfrm>
        <a:graphic>
          <a:graphicData uri="http://schemas.openxmlformats.org/presentationml/2006/ole">
            <mc:AlternateContent xmlns:mc="http://schemas.openxmlformats.org/markup-compatibility/2006">
              <mc:Choice xmlns:v="urn:schemas-microsoft-com:vml" Requires="v">
                <p:oleObj spid="_x0000_s16391" name="Equation" r:id="rId14" imgW="723600" imgH="203040" progId="Equation.DSMT4">
                  <p:embed/>
                </p:oleObj>
              </mc:Choice>
              <mc:Fallback>
                <p:oleObj name="Equation" r:id="rId14" imgW="723600" imgH="203040" progId="Equation.DSMT4">
                  <p:embed/>
                  <p:pic>
                    <p:nvPicPr>
                      <p:cNvPr id="16" name="Object 2"/>
                      <p:cNvPicPr>
                        <a:picLocks noChangeAspect="1" noChangeArrowheads="1"/>
                      </p:cNvPicPr>
                      <p:nvPr/>
                    </p:nvPicPr>
                    <p:blipFill>
                      <a:blip r:embed="rId15"/>
                      <a:srcRect/>
                      <a:stretch>
                        <a:fillRect/>
                      </a:stretch>
                    </p:blipFill>
                    <p:spPr bwMode="auto">
                      <a:xfrm>
                        <a:off x="190488" y="2158536"/>
                        <a:ext cx="946150" cy="269875"/>
                      </a:xfrm>
                      <a:prstGeom prst="rect">
                        <a:avLst/>
                      </a:prstGeom>
                      <a:noFill/>
                      <a:extLst/>
                    </p:spPr>
                  </p:pic>
                </p:oleObj>
              </mc:Fallback>
            </mc:AlternateContent>
          </a:graphicData>
        </a:graphic>
      </p:graphicFrame>
      <p:cxnSp>
        <p:nvCxnSpPr>
          <p:cNvPr id="17" name="Straight Connector 16"/>
          <p:cNvCxnSpPr/>
          <p:nvPr/>
        </p:nvCxnSpPr>
        <p:spPr>
          <a:xfrm flipH="1">
            <a:off x="1502746" y="1862013"/>
            <a:ext cx="26492" cy="296523"/>
          </a:xfrm>
          <a:prstGeom prst="line">
            <a:avLst/>
          </a:prstGeom>
          <a:ln w="30480">
            <a:solidFill>
              <a:srgbClr val="0070C0"/>
            </a:solidFill>
          </a:ln>
        </p:spPr>
        <p:style>
          <a:lnRef idx="1">
            <a:schemeClr val="accent1"/>
          </a:lnRef>
          <a:fillRef idx="0">
            <a:schemeClr val="accent1"/>
          </a:fillRef>
          <a:effectRef idx="0">
            <a:schemeClr val="accent1"/>
          </a:effectRef>
          <a:fontRef idx="minor">
            <a:schemeClr val="tx1"/>
          </a:fontRef>
        </p:style>
      </p:cxnSp>
      <p:graphicFrame>
        <p:nvGraphicFramePr>
          <p:cNvPr id="18" name="Object 5"/>
          <p:cNvGraphicFramePr>
            <a:graphicFrameLocks noChangeAspect="1"/>
          </p:cNvGraphicFramePr>
          <p:nvPr>
            <p:extLst>
              <p:ext uri="{D42A27DB-BD31-4B8C-83A1-F6EECF244321}">
                <p14:modId xmlns:p14="http://schemas.microsoft.com/office/powerpoint/2010/main" val="933524785"/>
              </p:ext>
            </p:extLst>
          </p:nvPr>
        </p:nvGraphicFramePr>
        <p:xfrm>
          <a:off x="1323335" y="2158536"/>
          <a:ext cx="257175" cy="279400"/>
        </p:xfrm>
        <a:graphic>
          <a:graphicData uri="http://schemas.openxmlformats.org/presentationml/2006/ole">
            <mc:AlternateContent xmlns:mc="http://schemas.openxmlformats.org/markup-compatibility/2006">
              <mc:Choice xmlns:v="urn:schemas-microsoft-com:vml" Requires="v">
                <p:oleObj spid="_x0000_s16392" name="Equation" r:id="rId16" imgW="152280" imgH="164880" progId="Equation.DSMT4">
                  <p:embed/>
                </p:oleObj>
              </mc:Choice>
              <mc:Fallback>
                <p:oleObj name="Equation" r:id="rId16" imgW="152280" imgH="164880" progId="Equation.DSMT4">
                  <p:embed/>
                  <p:pic>
                    <p:nvPicPr>
                      <p:cNvPr id="18" name="Object 5"/>
                      <p:cNvPicPr>
                        <a:picLocks noChangeAspect="1" noChangeArrowheads="1"/>
                      </p:cNvPicPr>
                      <p:nvPr/>
                    </p:nvPicPr>
                    <p:blipFill>
                      <a:blip r:embed="rId9"/>
                      <a:srcRect/>
                      <a:stretch>
                        <a:fillRect/>
                      </a:stretch>
                    </p:blipFill>
                    <p:spPr bwMode="auto">
                      <a:xfrm>
                        <a:off x="1323335" y="2158536"/>
                        <a:ext cx="257175" cy="279400"/>
                      </a:xfrm>
                      <a:prstGeom prst="rect">
                        <a:avLst/>
                      </a:prstGeom>
                      <a:noFill/>
                      <a:extLst/>
                    </p:spPr>
                  </p:pic>
                </p:oleObj>
              </mc:Fallback>
            </mc:AlternateContent>
          </a:graphicData>
        </a:graphic>
      </p:graphicFrame>
      <p:cxnSp>
        <p:nvCxnSpPr>
          <p:cNvPr id="19" name="Straight Connector 18"/>
          <p:cNvCxnSpPr>
            <a:stCxn id="11" idx="2"/>
          </p:cNvCxnSpPr>
          <p:nvPr/>
        </p:nvCxnSpPr>
        <p:spPr>
          <a:xfrm>
            <a:off x="2485001" y="1818502"/>
            <a:ext cx="144768" cy="306821"/>
          </a:xfrm>
          <a:prstGeom prst="line">
            <a:avLst/>
          </a:prstGeom>
          <a:ln w="30480">
            <a:solidFill>
              <a:srgbClr val="0070C0"/>
            </a:solidFill>
          </a:ln>
        </p:spPr>
        <p:style>
          <a:lnRef idx="1">
            <a:schemeClr val="accent1"/>
          </a:lnRef>
          <a:fillRef idx="0">
            <a:schemeClr val="accent1"/>
          </a:fillRef>
          <a:effectRef idx="0">
            <a:schemeClr val="accent1"/>
          </a:effectRef>
          <a:fontRef idx="minor">
            <a:schemeClr val="tx1"/>
          </a:fontRef>
        </p:style>
      </p:cxnSp>
      <p:graphicFrame>
        <p:nvGraphicFramePr>
          <p:cNvPr id="20" name="Object 5"/>
          <p:cNvGraphicFramePr>
            <a:graphicFrameLocks noChangeAspect="1"/>
          </p:cNvGraphicFramePr>
          <p:nvPr>
            <p:extLst>
              <p:ext uri="{D42A27DB-BD31-4B8C-83A1-F6EECF244321}">
                <p14:modId xmlns:p14="http://schemas.microsoft.com/office/powerpoint/2010/main" val="4276427826"/>
              </p:ext>
            </p:extLst>
          </p:nvPr>
        </p:nvGraphicFramePr>
        <p:xfrm>
          <a:off x="2450358" y="2125323"/>
          <a:ext cx="257175" cy="279400"/>
        </p:xfrm>
        <a:graphic>
          <a:graphicData uri="http://schemas.openxmlformats.org/presentationml/2006/ole">
            <mc:AlternateContent xmlns:mc="http://schemas.openxmlformats.org/markup-compatibility/2006">
              <mc:Choice xmlns:v="urn:schemas-microsoft-com:vml" Requires="v">
                <p:oleObj spid="_x0000_s16393" name="Equation" r:id="rId17" imgW="152280" imgH="164880" progId="Equation.DSMT4">
                  <p:embed/>
                </p:oleObj>
              </mc:Choice>
              <mc:Fallback>
                <p:oleObj name="Equation" r:id="rId17" imgW="152280" imgH="164880" progId="Equation.DSMT4">
                  <p:embed/>
                  <p:pic>
                    <p:nvPicPr>
                      <p:cNvPr id="20" name="Object 5"/>
                      <p:cNvPicPr>
                        <a:picLocks noChangeAspect="1" noChangeArrowheads="1"/>
                      </p:cNvPicPr>
                      <p:nvPr/>
                    </p:nvPicPr>
                    <p:blipFill>
                      <a:blip r:embed="rId9"/>
                      <a:srcRect/>
                      <a:stretch>
                        <a:fillRect/>
                      </a:stretch>
                    </p:blipFill>
                    <p:spPr bwMode="auto">
                      <a:xfrm>
                        <a:off x="2450358" y="2125323"/>
                        <a:ext cx="257175" cy="279400"/>
                      </a:xfrm>
                      <a:prstGeom prst="rect">
                        <a:avLst/>
                      </a:prstGeom>
                      <a:noFill/>
                      <a:extLst/>
                    </p:spPr>
                  </p:pic>
                </p:oleObj>
              </mc:Fallback>
            </mc:AlternateContent>
          </a:graphicData>
        </a:graphic>
      </p:graphicFrame>
      <p:cxnSp>
        <p:nvCxnSpPr>
          <p:cNvPr id="21" name="Straight Connector 20"/>
          <p:cNvCxnSpPr>
            <a:stCxn id="13" idx="2"/>
          </p:cNvCxnSpPr>
          <p:nvPr/>
        </p:nvCxnSpPr>
        <p:spPr>
          <a:xfrm>
            <a:off x="2844006" y="1782763"/>
            <a:ext cx="189730" cy="366248"/>
          </a:xfrm>
          <a:prstGeom prst="line">
            <a:avLst/>
          </a:prstGeom>
          <a:ln w="30480">
            <a:solidFill>
              <a:srgbClr val="0070C0"/>
            </a:solidFill>
          </a:ln>
        </p:spPr>
        <p:style>
          <a:lnRef idx="1">
            <a:schemeClr val="accent1"/>
          </a:lnRef>
          <a:fillRef idx="0">
            <a:schemeClr val="accent1"/>
          </a:fillRef>
          <a:effectRef idx="0">
            <a:schemeClr val="accent1"/>
          </a:effectRef>
          <a:fontRef idx="minor">
            <a:schemeClr val="tx1"/>
          </a:fontRef>
        </p:style>
      </p:cxnSp>
      <p:graphicFrame>
        <p:nvGraphicFramePr>
          <p:cNvPr id="22" name="Object 5"/>
          <p:cNvGraphicFramePr>
            <a:graphicFrameLocks noChangeAspect="1"/>
          </p:cNvGraphicFramePr>
          <p:nvPr>
            <p:extLst>
              <p:ext uri="{D42A27DB-BD31-4B8C-83A1-F6EECF244321}">
                <p14:modId xmlns:p14="http://schemas.microsoft.com/office/powerpoint/2010/main" val="3002420504"/>
              </p:ext>
            </p:extLst>
          </p:nvPr>
        </p:nvGraphicFramePr>
        <p:xfrm>
          <a:off x="2854325" y="2149011"/>
          <a:ext cx="257175" cy="279400"/>
        </p:xfrm>
        <a:graphic>
          <a:graphicData uri="http://schemas.openxmlformats.org/presentationml/2006/ole">
            <mc:AlternateContent xmlns:mc="http://schemas.openxmlformats.org/markup-compatibility/2006">
              <mc:Choice xmlns:v="urn:schemas-microsoft-com:vml" Requires="v">
                <p:oleObj spid="_x0000_s16394" name="Equation" r:id="rId18" imgW="152280" imgH="164880" progId="Equation.DSMT4">
                  <p:embed/>
                </p:oleObj>
              </mc:Choice>
              <mc:Fallback>
                <p:oleObj name="Equation" r:id="rId18" imgW="152280" imgH="164880" progId="Equation.DSMT4">
                  <p:embed/>
                  <p:pic>
                    <p:nvPicPr>
                      <p:cNvPr id="22" name="Object 5"/>
                      <p:cNvPicPr>
                        <a:picLocks noChangeAspect="1" noChangeArrowheads="1"/>
                      </p:cNvPicPr>
                      <p:nvPr/>
                    </p:nvPicPr>
                    <p:blipFill>
                      <a:blip r:embed="rId9"/>
                      <a:srcRect/>
                      <a:stretch>
                        <a:fillRect/>
                      </a:stretch>
                    </p:blipFill>
                    <p:spPr bwMode="auto">
                      <a:xfrm>
                        <a:off x="2854325" y="2149011"/>
                        <a:ext cx="257175" cy="279400"/>
                      </a:xfrm>
                      <a:prstGeom prst="rect">
                        <a:avLst/>
                      </a:prstGeom>
                      <a:noFill/>
                      <a:extLst/>
                    </p:spPr>
                  </p:pic>
                </p:oleObj>
              </mc:Fallback>
            </mc:AlternateContent>
          </a:graphicData>
        </a:graphic>
      </p:graphicFrame>
      <p:cxnSp>
        <p:nvCxnSpPr>
          <p:cNvPr id="25" name="Straight Connector 24"/>
          <p:cNvCxnSpPr/>
          <p:nvPr/>
        </p:nvCxnSpPr>
        <p:spPr>
          <a:xfrm flipH="1">
            <a:off x="1720531" y="1819026"/>
            <a:ext cx="223540" cy="330509"/>
          </a:xfrm>
          <a:prstGeom prst="line">
            <a:avLst/>
          </a:prstGeom>
          <a:ln w="30480">
            <a:solidFill>
              <a:srgbClr val="FF0000"/>
            </a:solidFill>
          </a:ln>
        </p:spPr>
        <p:style>
          <a:lnRef idx="1">
            <a:schemeClr val="accent1"/>
          </a:lnRef>
          <a:fillRef idx="0">
            <a:schemeClr val="accent1"/>
          </a:fillRef>
          <a:effectRef idx="0">
            <a:schemeClr val="accent1"/>
          </a:effectRef>
          <a:fontRef idx="minor">
            <a:schemeClr val="tx1"/>
          </a:fontRef>
        </p:style>
      </p:cxnSp>
      <p:graphicFrame>
        <p:nvGraphicFramePr>
          <p:cNvPr id="26" name="Object 5"/>
          <p:cNvGraphicFramePr>
            <a:graphicFrameLocks noChangeAspect="1"/>
          </p:cNvGraphicFramePr>
          <p:nvPr>
            <p:extLst>
              <p:ext uri="{D42A27DB-BD31-4B8C-83A1-F6EECF244321}">
                <p14:modId xmlns:p14="http://schemas.microsoft.com/office/powerpoint/2010/main" val="1869543672"/>
              </p:ext>
            </p:extLst>
          </p:nvPr>
        </p:nvGraphicFramePr>
        <p:xfrm>
          <a:off x="1571277" y="2138099"/>
          <a:ext cx="257175" cy="244702"/>
        </p:xfrm>
        <a:graphic>
          <a:graphicData uri="http://schemas.openxmlformats.org/presentationml/2006/ole">
            <mc:AlternateContent xmlns:mc="http://schemas.openxmlformats.org/markup-compatibility/2006">
              <mc:Choice xmlns:v="urn:schemas-microsoft-com:vml" Requires="v">
                <p:oleObj spid="_x0000_s16395" name="Equation" r:id="rId19" imgW="152280" imgH="164880" progId="Equation.DSMT4">
                  <p:embed/>
                </p:oleObj>
              </mc:Choice>
              <mc:Fallback>
                <p:oleObj name="Equation" r:id="rId19" imgW="152280" imgH="164880" progId="Equation.DSMT4">
                  <p:embed/>
                  <p:pic>
                    <p:nvPicPr>
                      <p:cNvPr id="26" name="Object 5"/>
                      <p:cNvPicPr>
                        <a:picLocks noChangeAspect="1" noChangeArrowheads="1"/>
                      </p:cNvPicPr>
                      <p:nvPr/>
                    </p:nvPicPr>
                    <p:blipFill>
                      <a:blip r:embed="rId20"/>
                      <a:srcRect/>
                      <a:stretch>
                        <a:fillRect/>
                      </a:stretch>
                    </p:blipFill>
                    <p:spPr bwMode="auto">
                      <a:xfrm>
                        <a:off x="1571277" y="2138099"/>
                        <a:ext cx="257175" cy="244702"/>
                      </a:xfrm>
                      <a:prstGeom prst="rect">
                        <a:avLst/>
                      </a:prstGeom>
                      <a:noFill/>
                      <a:extLst/>
                    </p:spPr>
                  </p:pic>
                </p:oleObj>
              </mc:Fallback>
            </mc:AlternateContent>
          </a:graphicData>
        </a:graphic>
      </p:graphicFrame>
      <p:cxnSp>
        <p:nvCxnSpPr>
          <p:cNvPr id="27" name="Straight Connector 26"/>
          <p:cNvCxnSpPr/>
          <p:nvPr/>
        </p:nvCxnSpPr>
        <p:spPr>
          <a:xfrm flipH="1">
            <a:off x="2011075" y="1832291"/>
            <a:ext cx="1003" cy="293556"/>
          </a:xfrm>
          <a:prstGeom prst="line">
            <a:avLst/>
          </a:prstGeom>
          <a:ln w="30480">
            <a:solidFill>
              <a:srgbClr val="FF0000"/>
            </a:solidFill>
          </a:ln>
        </p:spPr>
        <p:style>
          <a:lnRef idx="1">
            <a:schemeClr val="accent1"/>
          </a:lnRef>
          <a:fillRef idx="0">
            <a:schemeClr val="accent1"/>
          </a:fillRef>
          <a:effectRef idx="0">
            <a:schemeClr val="accent1"/>
          </a:effectRef>
          <a:fontRef idx="minor">
            <a:schemeClr val="tx1"/>
          </a:fontRef>
        </p:style>
      </p:cxnSp>
      <p:graphicFrame>
        <p:nvGraphicFramePr>
          <p:cNvPr id="28" name="Object 5"/>
          <p:cNvGraphicFramePr>
            <a:graphicFrameLocks noChangeAspect="1"/>
          </p:cNvGraphicFramePr>
          <p:nvPr>
            <p:extLst>
              <p:ext uri="{D42A27DB-BD31-4B8C-83A1-F6EECF244321}">
                <p14:modId xmlns:p14="http://schemas.microsoft.com/office/powerpoint/2010/main" val="3680738084"/>
              </p:ext>
            </p:extLst>
          </p:nvPr>
        </p:nvGraphicFramePr>
        <p:xfrm>
          <a:off x="1831103" y="2114991"/>
          <a:ext cx="257175" cy="301625"/>
        </p:xfrm>
        <a:graphic>
          <a:graphicData uri="http://schemas.openxmlformats.org/presentationml/2006/ole">
            <mc:AlternateContent xmlns:mc="http://schemas.openxmlformats.org/markup-compatibility/2006">
              <mc:Choice xmlns:v="urn:schemas-microsoft-com:vml" Requires="v">
                <p:oleObj spid="_x0000_s16396" name="Equation" r:id="rId21" imgW="152280" imgH="177480" progId="Equation.DSMT4">
                  <p:embed/>
                </p:oleObj>
              </mc:Choice>
              <mc:Fallback>
                <p:oleObj name="Equation" r:id="rId21" imgW="152280" imgH="177480" progId="Equation.DSMT4">
                  <p:embed/>
                  <p:pic>
                    <p:nvPicPr>
                      <p:cNvPr id="28" name="Object 5"/>
                      <p:cNvPicPr>
                        <a:picLocks noChangeAspect="1" noChangeArrowheads="1"/>
                      </p:cNvPicPr>
                      <p:nvPr/>
                    </p:nvPicPr>
                    <p:blipFill>
                      <a:blip r:embed="rId22"/>
                      <a:srcRect/>
                      <a:stretch>
                        <a:fillRect/>
                      </a:stretch>
                    </p:blipFill>
                    <p:spPr bwMode="auto">
                      <a:xfrm>
                        <a:off x="1831103" y="2114991"/>
                        <a:ext cx="257175" cy="301625"/>
                      </a:xfrm>
                      <a:prstGeom prst="rect">
                        <a:avLst/>
                      </a:prstGeom>
                      <a:noFill/>
                      <a:extLst/>
                    </p:spPr>
                  </p:pic>
                </p:oleObj>
              </mc:Fallback>
            </mc:AlternateContent>
          </a:graphicData>
        </a:graphic>
      </p:graphicFrame>
      <p:cxnSp>
        <p:nvCxnSpPr>
          <p:cNvPr id="29" name="Straight Connector 28"/>
          <p:cNvCxnSpPr/>
          <p:nvPr/>
        </p:nvCxnSpPr>
        <p:spPr>
          <a:xfrm>
            <a:off x="2079082" y="1821085"/>
            <a:ext cx="147309" cy="304762"/>
          </a:xfrm>
          <a:prstGeom prst="line">
            <a:avLst/>
          </a:prstGeom>
          <a:ln w="30480">
            <a:solidFill>
              <a:srgbClr val="FF0000"/>
            </a:solidFill>
          </a:ln>
        </p:spPr>
        <p:style>
          <a:lnRef idx="1">
            <a:schemeClr val="accent1"/>
          </a:lnRef>
          <a:fillRef idx="0">
            <a:schemeClr val="accent1"/>
          </a:fillRef>
          <a:effectRef idx="0">
            <a:schemeClr val="accent1"/>
          </a:effectRef>
          <a:fontRef idx="minor">
            <a:schemeClr val="tx1"/>
          </a:fontRef>
        </p:style>
      </p:cxnSp>
      <p:graphicFrame>
        <p:nvGraphicFramePr>
          <p:cNvPr id="30" name="Object 5"/>
          <p:cNvGraphicFramePr>
            <a:graphicFrameLocks noChangeAspect="1"/>
          </p:cNvGraphicFramePr>
          <p:nvPr>
            <p:extLst>
              <p:ext uri="{D42A27DB-BD31-4B8C-83A1-F6EECF244321}">
                <p14:modId xmlns:p14="http://schemas.microsoft.com/office/powerpoint/2010/main" val="440039606"/>
              </p:ext>
            </p:extLst>
          </p:nvPr>
        </p:nvGraphicFramePr>
        <p:xfrm>
          <a:off x="2084383" y="2113562"/>
          <a:ext cx="277812" cy="279400"/>
        </p:xfrm>
        <a:graphic>
          <a:graphicData uri="http://schemas.openxmlformats.org/presentationml/2006/ole">
            <mc:AlternateContent xmlns:mc="http://schemas.openxmlformats.org/markup-compatibility/2006">
              <mc:Choice xmlns:v="urn:schemas-microsoft-com:vml" Requires="v">
                <p:oleObj spid="_x0000_s16397" name="Equation" r:id="rId23" imgW="164880" imgH="164880" progId="Equation.DSMT4">
                  <p:embed/>
                </p:oleObj>
              </mc:Choice>
              <mc:Fallback>
                <p:oleObj name="Equation" r:id="rId23" imgW="164880" imgH="164880" progId="Equation.DSMT4">
                  <p:embed/>
                  <p:pic>
                    <p:nvPicPr>
                      <p:cNvPr id="30" name="Object 5"/>
                      <p:cNvPicPr>
                        <a:picLocks noChangeAspect="1" noChangeArrowheads="1"/>
                      </p:cNvPicPr>
                      <p:nvPr/>
                    </p:nvPicPr>
                    <p:blipFill>
                      <a:blip r:embed="rId24"/>
                      <a:srcRect/>
                      <a:stretch>
                        <a:fillRect/>
                      </a:stretch>
                    </p:blipFill>
                    <p:spPr bwMode="auto">
                      <a:xfrm>
                        <a:off x="2084383" y="2113562"/>
                        <a:ext cx="277812" cy="279400"/>
                      </a:xfrm>
                      <a:prstGeom prst="rect">
                        <a:avLst/>
                      </a:prstGeom>
                      <a:noFill/>
                      <a:extLst/>
                    </p:spPr>
                  </p:pic>
                </p:oleObj>
              </mc:Fallback>
            </mc:AlternateContent>
          </a:graphicData>
        </a:graphic>
      </p:graphicFrame>
      <p:graphicFrame>
        <p:nvGraphicFramePr>
          <p:cNvPr id="36" name="Object 2"/>
          <p:cNvGraphicFramePr>
            <a:graphicFrameLocks noChangeAspect="1"/>
          </p:cNvGraphicFramePr>
          <p:nvPr>
            <p:extLst>
              <p:ext uri="{D42A27DB-BD31-4B8C-83A1-F6EECF244321}">
                <p14:modId xmlns:p14="http://schemas.microsoft.com/office/powerpoint/2010/main" val="3941303867"/>
              </p:ext>
            </p:extLst>
          </p:nvPr>
        </p:nvGraphicFramePr>
        <p:xfrm>
          <a:off x="200084" y="2760663"/>
          <a:ext cx="912813" cy="269875"/>
        </p:xfrm>
        <a:graphic>
          <a:graphicData uri="http://schemas.openxmlformats.org/presentationml/2006/ole">
            <mc:AlternateContent xmlns:mc="http://schemas.openxmlformats.org/markup-compatibility/2006">
              <mc:Choice xmlns:v="urn:schemas-microsoft-com:vml" Requires="v">
                <p:oleObj spid="_x0000_s16398" name="Equation" r:id="rId25" imgW="698400" imgH="203040" progId="Equation.DSMT4">
                  <p:embed/>
                </p:oleObj>
              </mc:Choice>
              <mc:Fallback>
                <p:oleObj name="Equation" r:id="rId25" imgW="698400" imgH="203040" progId="Equation.DSMT4">
                  <p:embed/>
                  <p:pic>
                    <p:nvPicPr>
                      <p:cNvPr id="36" name="Object 2"/>
                      <p:cNvPicPr>
                        <a:picLocks noChangeAspect="1" noChangeArrowheads="1"/>
                      </p:cNvPicPr>
                      <p:nvPr/>
                    </p:nvPicPr>
                    <p:blipFill>
                      <a:blip r:embed="rId26"/>
                      <a:srcRect/>
                      <a:stretch>
                        <a:fillRect/>
                      </a:stretch>
                    </p:blipFill>
                    <p:spPr bwMode="auto">
                      <a:xfrm>
                        <a:off x="200084" y="2760663"/>
                        <a:ext cx="912813" cy="269875"/>
                      </a:xfrm>
                      <a:prstGeom prst="rect">
                        <a:avLst/>
                      </a:prstGeom>
                      <a:noFill/>
                      <a:extLst/>
                    </p:spPr>
                  </p:pic>
                </p:oleObj>
              </mc:Fallback>
            </mc:AlternateContent>
          </a:graphicData>
        </a:graphic>
      </p:graphicFrame>
      <p:cxnSp>
        <p:nvCxnSpPr>
          <p:cNvPr id="37" name="Straight Connector 36"/>
          <p:cNvCxnSpPr/>
          <p:nvPr/>
        </p:nvCxnSpPr>
        <p:spPr>
          <a:xfrm flipH="1">
            <a:off x="1374158" y="2474556"/>
            <a:ext cx="26492" cy="296523"/>
          </a:xfrm>
          <a:prstGeom prst="line">
            <a:avLst/>
          </a:prstGeom>
          <a:ln w="30480">
            <a:solidFill>
              <a:srgbClr val="0070C0"/>
            </a:solidFill>
          </a:ln>
        </p:spPr>
        <p:style>
          <a:lnRef idx="1">
            <a:schemeClr val="accent1"/>
          </a:lnRef>
          <a:fillRef idx="0">
            <a:schemeClr val="accent1"/>
          </a:fillRef>
          <a:effectRef idx="0">
            <a:schemeClr val="accent1"/>
          </a:effectRef>
          <a:fontRef idx="minor">
            <a:schemeClr val="tx1"/>
          </a:fontRef>
        </p:style>
      </p:cxnSp>
      <p:graphicFrame>
        <p:nvGraphicFramePr>
          <p:cNvPr id="38" name="Object 5"/>
          <p:cNvGraphicFramePr>
            <a:graphicFrameLocks noChangeAspect="1"/>
          </p:cNvGraphicFramePr>
          <p:nvPr>
            <p:extLst>
              <p:ext uri="{D42A27DB-BD31-4B8C-83A1-F6EECF244321}">
                <p14:modId xmlns:p14="http://schemas.microsoft.com/office/powerpoint/2010/main" val="2147826013"/>
              </p:ext>
            </p:extLst>
          </p:nvPr>
        </p:nvGraphicFramePr>
        <p:xfrm>
          <a:off x="1195388" y="2760663"/>
          <a:ext cx="257175" cy="301625"/>
        </p:xfrm>
        <a:graphic>
          <a:graphicData uri="http://schemas.openxmlformats.org/presentationml/2006/ole">
            <mc:AlternateContent xmlns:mc="http://schemas.openxmlformats.org/markup-compatibility/2006">
              <mc:Choice xmlns:v="urn:schemas-microsoft-com:vml" Requires="v">
                <p:oleObj spid="_x0000_s16399" name="Equation" r:id="rId27" imgW="152280" imgH="177480" progId="Equation.DSMT4">
                  <p:embed/>
                </p:oleObj>
              </mc:Choice>
              <mc:Fallback>
                <p:oleObj name="Equation" r:id="rId27" imgW="152280" imgH="177480" progId="Equation.DSMT4">
                  <p:embed/>
                  <p:pic>
                    <p:nvPicPr>
                      <p:cNvPr id="38" name="Object 5"/>
                      <p:cNvPicPr>
                        <a:picLocks noChangeAspect="1" noChangeArrowheads="1"/>
                      </p:cNvPicPr>
                      <p:nvPr/>
                    </p:nvPicPr>
                    <p:blipFill>
                      <a:blip r:embed="rId28"/>
                      <a:srcRect/>
                      <a:stretch>
                        <a:fillRect/>
                      </a:stretch>
                    </p:blipFill>
                    <p:spPr bwMode="auto">
                      <a:xfrm>
                        <a:off x="1195388" y="2760663"/>
                        <a:ext cx="257175" cy="301625"/>
                      </a:xfrm>
                      <a:prstGeom prst="rect">
                        <a:avLst/>
                      </a:prstGeom>
                      <a:noFill/>
                      <a:extLst/>
                    </p:spPr>
                  </p:pic>
                </p:oleObj>
              </mc:Fallback>
            </mc:AlternateContent>
          </a:graphicData>
        </a:graphic>
      </p:graphicFrame>
      <p:cxnSp>
        <p:nvCxnSpPr>
          <p:cNvPr id="39" name="Straight Connector 38"/>
          <p:cNvCxnSpPr/>
          <p:nvPr/>
        </p:nvCxnSpPr>
        <p:spPr>
          <a:xfrm flipH="1">
            <a:off x="1661911" y="2436613"/>
            <a:ext cx="26492" cy="296523"/>
          </a:xfrm>
          <a:prstGeom prst="line">
            <a:avLst/>
          </a:prstGeom>
          <a:ln w="30480">
            <a:solidFill>
              <a:srgbClr val="0070C0"/>
            </a:solidFill>
          </a:ln>
        </p:spPr>
        <p:style>
          <a:lnRef idx="1">
            <a:schemeClr val="accent1"/>
          </a:lnRef>
          <a:fillRef idx="0">
            <a:schemeClr val="accent1"/>
          </a:fillRef>
          <a:effectRef idx="0">
            <a:schemeClr val="accent1"/>
          </a:effectRef>
          <a:fontRef idx="minor">
            <a:schemeClr val="tx1"/>
          </a:fontRef>
        </p:style>
      </p:cxnSp>
      <p:graphicFrame>
        <p:nvGraphicFramePr>
          <p:cNvPr id="40" name="Object 5"/>
          <p:cNvGraphicFramePr>
            <a:graphicFrameLocks noChangeAspect="1"/>
          </p:cNvGraphicFramePr>
          <p:nvPr>
            <p:extLst>
              <p:ext uri="{D42A27DB-BD31-4B8C-83A1-F6EECF244321}">
                <p14:modId xmlns:p14="http://schemas.microsoft.com/office/powerpoint/2010/main" val="391213830"/>
              </p:ext>
            </p:extLst>
          </p:nvPr>
        </p:nvGraphicFramePr>
        <p:xfrm>
          <a:off x="1483141" y="2722720"/>
          <a:ext cx="257175" cy="301625"/>
        </p:xfrm>
        <a:graphic>
          <a:graphicData uri="http://schemas.openxmlformats.org/presentationml/2006/ole">
            <mc:AlternateContent xmlns:mc="http://schemas.openxmlformats.org/markup-compatibility/2006">
              <mc:Choice xmlns:v="urn:schemas-microsoft-com:vml" Requires="v">
                <p:oleObj spid="_x0000_s16400" name="Equation" r:id="rId29" imgW="152280" imgH="177480" progId="Equation.DSMT4">
                  <p:embed/>
                </p:oleObj>
              </mc:Choice>
              <mc:Fallback>
                <p:oleObj name="Equation" r:id="rId29" imgW="152280" imgH="177480" progId="Equation.DSMT4">
                  <p:embed/>
                  <p:pic>
                    <p:nvPicPr>
                      <p:cNvPr id="40" name="Object 5"/>
                      <p:cNvPicPr>
                        <a:picLocks noChangeAspect="1" noChangeArrowheads="1"/>
                      </p:cNvPicPr>
                      <p:nvPr/>
                    </p:nvPicPr>
                    <p:blipFill>
                      <a:blip r:embed="rId28"/>
                      <a:srcRect/>
                      <a:stretch>
                        <a:fillRect/>
                      </a:stretch>
                    </p:blipFill>
                    <p:spPr bwMode="auto">
                      <a:xfrm>
                        <a:off x="1483141" y="2722720"/>
                        <a:ext cx="257175" cy="301625"/>
                      </a:xfrm>
                      <a:prstGeom prst="rect">
                        <a:avLst/>
                      </a:prstGeom>
                      <a:noFill/>
                      <a:extLst/>
                    </p:spPr>
                  </p:pic>
                </p:oleObj>
              </mc:Fallback>
            </mc:AlternateContent>
          </a:graphicData>
        </a:graphic>
      </p:graphicFrame>
      <p:cxnSp>
        <p:nvCxnSpPr>
          <p:cNvPr id="41" name="Straight Connector 40"/>
          <p:cNvCxnSpPr/>
          <p:nvPr/>
        </p:nvCxnSpPr>
        <p:spPr>
          <a:xfrm>
            <a:off x="2252358" y="2404723"/>
            <a:ext cx="50184" cy="320211"/>
          </a:xfrm>
          <a:prstGeom prst="line">
            <a:avLst/>
          </a:prstGeom>
          <a:ln w="30480">
            <a:solidFill>
              <a:srgbClr val="0070C0"/>
            </a:solidFill>
          </a:ln>
        </p:spPr>
        <p:style>
          <a:lnRef idx="1">
            <a:schemeClr val="accent1"/>
          </a:lnRef>
          <a:fillRef idx="0">
            <a:schemeClr val="accent1"/>
          </a:fillRef>
          <a:effectRef idx="0">
            <a:schemeClr val="accent1"/>
          </a:effectRef>
          <a:fontRef idx="minor">
            <a:schemeClr val="tx1"/>
          </a:fontRef>
        </p:style>
      </p:cxnSp>
      <p:graphicFrame>
        <p:nvGraphicFramePr>
          <p:cNvPr id="42" name="Object 5"/>
          <p:cNvGraphicFramePr>
            <a:graphicFrameLocks noChangeAspect="1"/>
          </p:cNvGraphicFramePr>
          <p:nvPr>
            <p:extLst>
              <p:ext uri="{D42A27DB-BD31-4B8C-83A1-F6EECF244321}">
                <p14:modId xmlns:p14="http://schemas.microsoft.com/office/powerpoint/2010/main" val="1177462684"/>
              </p:ext>
            </p:extLst>
          </p:nvPr>
        </p:nvGraphicFramePr>
        <p:xfrm>
          <a:off x="2123771" y="2714518"/>
          <a:ext cx="257175" cy="301625"/>
        </p:xfrm>
        <a:graphic>
          <a:graphicData uri="http://schemas.openxmlformats.org/presentationml/2006/ole">
            <mc:AlternateContent xmlns:mc="http://schemas.openxmlformats.org/markup-compatibility/2006">
              <mc:Choice xmlns:v="urn:schemas-microsoft-com:vml" Requires="v">
                <p:oleObj spid="_x0000_s16401" name="Equation" r:id="rId30" imgW="152280" imgH="177480" progId="Equation.DSMT4">
                  <p:embed/>
                </p:oleObj>
              </mc:Choice>
              <mc:Fallback>
                <p:oleObj name="Equation" r:id="rId30" imgW="152280" imgH="177480" progId="Equation.DSMT4">
                  <p:embed/>
                  <p:pic>
                    <p:nvPicPr>
                      <p:cNvPr id="42" name="Object 5"/>
                      <p:cNvPicPr>
                        <a:picLocks noChangeAspect="1" noChangeArrowheads="1"/>
                      </p:cNvPicPr>
                      <p:nvPr/>
                    </p:nvPicPr>
                    <p:blipFill>
                      <a:blip r:embed="rId28"/>
                      <a:srcRect/>
                      <a:stretch>
                        <a:fillRect/>
                      </a:stretch>
                    </p:blipFill>
                    <p:spPr bwMode="auto">
                      <a:xfrm>
                        <a:off x="2123771" y="2714518"/>
                        <a:ext cx="257175" cy="301625"/>
                      </a:xfrm>
                      <a:prstGeom prst="rect">
                        <a:avLst/>
                      </a:prstGeom>
                      <a:noFill/>
                      <a:extLst/>
                    </p:spPr>
                  </p:pic>
                </p:oleObj>
              </mc:Fallback>
            </mc:AlternateContent>
          </a:graphicData>
        </a:graphic>
      </p:graphicFrame>
      <p:cxnSp>
        <p:nvCxnSpPr>
          <p:cNvPr id="45" name="Straight Connector 44"/>
          <p:cNvCxnSpPr/>
          <p:nvPr/>
        </p:nvCxnSpPr>
        <p:spPr>
          <a:xfrm>
            <a:off x="3033736" y="2428411"/>
            <a:ext cx="197829" cy="296523"/>
          </a:xfrm>
          <a:prstGeom prst="line">
            <a:avLst/>
          </a:prstGeom>
          <a:ln w="30480">
            <a:solidFill>
              <a:srgbClr val="0070C0"/>
            </a:solidFill>
          </a:ln>
        </p:spPr>
        <p:style>
          <a:lnRef idx="1">
            <a:schemeClr val="accent1"/>
          </a:lnRef>
          <a:fillRef idx="0">
            <a:schemeClr val="accent1"/>
          </a:fillRef>
          <a:effectRef idx="0">
            <a:schemeClr val="accent1"/>
          </a:effectRef>
          <a:fontRef idx="minor">
            <a:schemeClr val="tx1"/>
          </a:fontRef>
        </p:style>
      </p:cxnSp>
      <p:graphicFrame>
        <p:nvGraphicFramePr>
          <p:cNvPr id="46" name="Object 5"/>
          <p:cNvGraphicFramePr>
            <a:graphicFrameLocks noChangeAspect="1"/>
          </p:cNvGraphicFramePr>
          <p:nvPr>
            <p:extLst>
              <p:ext uri="{D42A27DB-BD31-4B8C-83A1-F6EECF244321}">
                <p14:modId xmlns:p14="http://schemas.microsoft.com/office/powerpoint/2010/main" val="3043350462"/>
              </p:ext>
            </p:extLst>
          </p:nvPr>
        </p:nvGraphicFramePr>
        <p:xfrm>
          <a:off x="3052794" y="2714518"/>
          <a:ext cx="257175" cy="301625"/>
        </p:xfrm>
        <a:graphic>
          <a:graphicData uri="http://schemas.openxmlformats.org/presentationml/2006/ole">
            <mc:AlternateContent xmlns:mc="http://schemas.openxmlformats.org/markup-compatibility/2006">
              <mc:Choice xmlns:v="urn:schemas-microsoft-com:vml" Requires="v">
                <p:oleObj spid="_x0000_s16402" name="Equation" r:id="rId31" imgW="152280" imgH="177480" progId="Equation.DSMT4">
                  <p:embed/>
                </p:oleObj>
              </mc:Choice>
              <mc:Fallback>
                <p:oleObj name="Equation" r:id="rId31" imgW="152280" imgH="177480" progId="Equation.DSMT4">
                  <p:embed/>
                  <p:pic>
                    <p:nvPicPr>
                      <p:cNvPr id="46" name="Object 5"/>
                      <p:cNvPicPr>
                        <a:picLocks noChangeAspect="1" noChangeArrowheads="1"/>
                      </p:cNvPicPr>
                      <p:nvPr/>
                    </p:nvPicPr>
                    <p:blipFill>
                      <a:blip r:embed="rId28"/>
                      <a:srcRect/>
                      <a:stretch>
                        <a:fillRect/>
                      </a:stretch>
                    </p:blipFill>
                    <p:spPr bwMode="auto">
                      <a:xfrm>
                        <a:off x="3052794" y="2714518"/>
                        <a:ext cx="257175" cy="301625"/>
                      </a:xfrm>
                      <a:prstGeom prst="rect">
                        <a:avLst/>
                      </a:prstGeom>
                      <a:noFill/>
                      <a:extLst/>
                    </p:spPr>
                  </p:pic>
                </p:oleObj>
              </mc:Fallback>
            </mc:AlternateContent>
          </a:graphicData>
        </a:graphic>
      </p:graphicFrame>
      <p:cxnSp>
        <p:nvCxnSpPr>
          <p:cNvPr id="48" name="Straight Connector 47"/>
          <p:cNvCxnSpPr/>
          <p:nvPr/>
        </p:nvCxnSpPr>
        <p:spPr>
          <a:xfrm flipH="1">
            <a:off x="1837177" y="2423519"/>
            <a:ext cx="133021" cy="310941"/>
          </a:xfrm>
          <a:prstGeom prst="line">
            <a:avLst/>
          </a:prstGeom>
          <a:ln w="30480">
            <a:solidFill>
              <a:srgbClr val="FF0000"/>
            </a:solidFill>
          </a:ln>
        </p:spPr>
        <p:style>
          <a:lnRef idx="1">
            <a:schemeClr val="accent1"/>
          </a:lnRef>
          <a:fillRef idx="0">
            <a:schemeClr val="accent1"/>
          </a:fillRef>
          <a:effectRef idx="0">
            <a:schemeClr val="accent1"/>
          </a:effectRef>
          <a:fontRef idx="minor">
            <a:schemeClr val="tx1"/>
          </a:fontRef>
        </p:style>
      </p:cxnSp>
      <p:graphicFrame>
        <p:nvGraphicFramePr>
          <p:cNvPr id="49" name="Object 5"/>
          <p:cNvGraphicFramePr>
            <a:graphicFrameLocks noChangeAspect="1"/>
          </p:cNvGraphicFramePr>
          <p:nvPr>
            <p:extLst>
              <p:ext uri="{D42A27DB-BD31-4B8C-83A1-F6EECF244321}">
                <p14:modId xmlns:p14="http://schemas.microsoft.com/office/powerpoint/2010/main" val="1367809429"/>
              </p:ext>
            </p:extLst>
          </p:nvPr>
        </p:nvGraphicFramePr>
        <p:xfrm>
          <a:off x="1676400" y="2727098"/>
          <a:ext cx="257175" cy="244702"/>
        </p:xfrm>
        <a:graphic>
          <a:graphicData uri="http://schemas.openxmlformats.org/presentationml/2006/ole">
            <mc:AlternateContent xmlns:mc="http://schemas.openxmlformats.org/markup-compatibility/2006">
              <mc:Choice xmlns:v="urn:schemas-microsoft-com:vml" Requires="v">
                <p:oleObj spid="_x0000_s16403" name="Equation" r:id="rId32" imgW="152280" imgH="164880" progId="Equation.DSMT4">
                  <p:embed/>
                </p:oleObj>
              </mc:Choice>
              <mc:Fallback>
                <p:oleObj name="Equation" r:id="rId32" imgW="152280" imgH="164880" progId="Equation.DSMT4">
                  <p:embed/>
                  <p:pic>
                    <p:nvPicPr>
                      <p:cNvPr id="49" name="Object 5"/>
                      <p:cNvPicPr>
                        <a:picLocks noChangeAspect="1" noChangeArrowheads="1"/>
                      </p:cNvPicPr>
                      <p:nvPr/>
                    </p:nvPicPr>
                    <p:blipFill>
                      <a:blip r:embed="rId20"/>
                      <a:srcRect/>
                      <a:stretch>
                        <a:fillRect/>
                      </a:stretch>
                    </p:blipFill>
                    <p:spPr bwMode="auto">
                      <a:xfrm>
                        <a:off x="1676400" y="2727098"/>
                        <a:ext cx="257175" cy="244702"/>
                      </a:xfrm>
                      <a:prstGeom prst="rect">
                        <a:avLst/>
                      </a:prstGeom>
                      <a:noFill/>
                      <a:extLst/>
                    </p:spPr>
                  </p:pic>
                </p:oleObj>
              </mc:Fallback>
            </mc:AlternateContent>
          </a:graphicData>
        </a:graphic>
      </p:graphicFrame>
      <p:cxnSp>
        <p:nvCxnSpPr>
          <p:cNvPr id="50" name="Straight Connector 49"/>
          <p:cNvCxnSpPr/>
          <p:nvPr/>
        </p:nvCxnSpPr>
        <p:spPr>
          <a:xfrm flipH="1">
            <a:off x="2020954" y="2423519"/>
            <a:ext cx="1003" cy="293556"/>
          </a:xfrm>
          <a:prstGeom prst="line">
            <a:avLst/>
          </a:prstGeom>
          <a:ln w="30480">
            <a:solidFill>
              <a:srgbClr val="FF0000"/>
            </a:solidFill>
          </a:ln>
        </p:spPr>
        <p:style>
          <a:lnRef idx="1">
            <a:schemeClr val="accent1"/>
          </a:lnRef>
          <a:fillRef idx="0">
            <a:schemeClr val="accent1"/>
          </a:fillRef>
          <a:effectRef idx="0">
            <a:schemeClr val="accent1"/>
          </a:effectRef>
          <a:fontRef idx="minor">
            <a:schemeClr val="tx1"/>
          </a:fontRef>
        </p:style>
      </p:cxnSp>
      <p:graphicFrame>
        <p:nvGraphicFramePr>
          <p:cNvPr id="51" name="Object 5"/>
          <p:cNvGraphicFramePr>
            <a:graphicFrameLocks noChangeAspect="1"/>
          </p:cNvGraphicFramePr>
          <p:nvPr>
            <p:extLst>
              <p:ext uri="{D42A27DB-BD31-4B8C-83A1-F6EECF244321}">
                <p14:modId xmlns:p14="http://schemas.microsoft.com/office/powerpoint/2010/main" val="3075355534"/>
              </p:ext>
            </p:extLst>
          </p:nvPr>
        </p:nvGraphicFramePr>
        <p:xfrm>
          <a:off x="1883051" y="2709225"/>
          <a:ext cx="277812" cy="279400"/>
        </p:xfrm>
        <a:graphic>
          <a:graphicData uri="http://schemas.openxmlformats.org/presentationml/2006/ole">
            <mc:AlternateContent xmlns:mc="http://schemas.openxmlformats.org/markup-compatibility/2006">
              <mc:Choice xmlns:v="urn:schemas-microsoft-com:vml" Requires="v">
                <p:oleObj spid="_x0000_s16404" name="Equation" r:id="rId33" imgW="164880" imgH="164880" progId="Equation.DSMT4">
                  <p:embed/>
                </p:oleObj>
              </mc:Choice>
              <mc:Fallback>
                <p:oleObj name="Equation" r:id="rId33" imgW="164880" imgH="164880" progId="Equation.DSMT4">
                  <p:embed/>
                  <p:pic>
                    <p:nvPicPr>
                      <p:cNvPr id="51" name="Object 5"/>
                      <p:cNvPicPr>
                        <a:picLocks noChangeAspect="1" noChangeArrowheads="1"/>
                      </p:cNvPicPr>
                      <p:nvPr/>
                    </p:nvPicPr>
                    <p:blipFill>
                      <a:blip r:embed="rId34"/>
                      <a:srcRect/>
                      <a:stretch>
                        <a:fillRect/>
                      </a:stretch>
                    </p:blipFill>
                    <p:spPr bwMode="auto">
                      <a:xfrm>
                        <a:off x="1883051" y="2709225"/>
                        <a:ext cx="277812" cy="279400"/>
                      </a:xfrm>
                      <a:prstGeom prst="rect">
                        <a:avLst/>
                      </a:prstGeom>
                      <a:noFill/>
                      <a:extLst/>
                    </p:spPr>
                  </p:pic>
                </p:oleObj>
              </mc:Fallback>
            </mc:AlternateContent>
          </a:graphicData>
        </a:graphic>
      </p:graphicFrame>
      <p:cxnSp>
        <p:nvCxnSpPr>
          <p:cNvPr id="54" name="Straight Connector 53"/>
          <p:cNvCxnSpPr/>
          <p:nvPr/>
        </p:nvCxnSpPr>
        <p:spPr>
          <a:xfrm flipH="1">
            <a:off x="2545649" y="2416616"/>
            <a:ext cx="41948" cy="334770"/>
          </a:xfrm>
          <a:prstGeom prst="line">
            <a:avLst/>
          </a:prstGeom>
          <a:ln w="30480">
            <a:solidFill>
              <a:srgbClr val="FF0000"/>
            </a:solidFill>
          </a:ln>
        </p:spPr>
        <p:style>
          <a:lnRef idx="1">
            <a:schemeClr val="accent1"/>
          </a:lnRef>
          <a:fillRef idx="0">
            <a:schemeClr val="accent1"/>
          </a:fillRef>
          <a:effectRef idx="0">
            <a:schemeClr val="accent1"/>
          </a:effectRef>
          <a:fontRef idx="minor">
            <a:schemeClr val="tx1"/>
          </a:fontRef>
        </p:style>
      </p:cxnSp>
      <p:graphicFrame>
        <p:nvGraphicFramePr>
          <p:cNvPr id="55" name="Object 5"/>
          <p:cNvGraphicFramePr>
            <a:graphicFrameLocks noChangeAspect="1"/>
          </p:cNvGraphicFramePr>
          <p:nvPr>
            <p:extLst>
              <p:ext uri="{D42A27DB-BD31-4B8C-83A1-F6EECF244321}">
                <p14:modId xmlns:p14="http://schemas.microsoft.com/office/powerpoint/2010/main" val="194682566"/>
              </p:ext>
            </p:extLst>
          </p:nvPr>
        </p:nvGraphicFramePr>
        <p:xfrm>
          <a:off x="2384871" y="2744024"/>
          <a:ext cx="257175" cy="244702"/>
        </p:xfrm>
        <a:graphic>
          <a:graphicData uri="http://schemas.openxmlformats.org/presentationml/2006/ole">
            <mc:AlternateContent xmlns:mc="http://schemas.openxmlformats.org/markup-compatibility/2006">
              <mc:Choice xmlns:v="urn:schemas-microsoft-com:vml" Requires="v">
                <p:oleObj spid="_x0000_s16405" name="Equation" r:id="rId35" imgW="152280" imgH="164880" progId="Equation.DSMT4">
                  <p:embed/>
                </p:oleObj>
              </mc:Choice>
              <mc:Fallback>
                <p:oleObj name="Equation" r:id="rId35" imgW="152280" imgH="164880" progId="Equation.DSMT4">
                  <p:embed/>
                  <p:pic>
                    <p:nvPicPr>
                      <p:cNvPr id="55" name="Object 5"/>
                      <p:cNvPicPr>
                        <a:picLocks noChangeAspect="1" noChangeArrowheads="1"/>
                      </p:cNvPicPr>
                      <p:nvPr/>
                    </p:nvPicPr>
                    <p:blipFill>
                      <a:blip r:embed="rId20"/>
                      <a:srcRect/>
                      <a:stretch>
                        <a:fillRect/>
                      </a:stretch>
                    </p:blipFill>
                    <p:spPr bwMode="auto">
                      <a:xfrm>
                        <a:off x="2384871" y="2744024"/>
                        <a:ext cx="257175" cy="244702"/>
                      </a:xfrm>
                      <a:prstGeom prst="rect">
                        <a:avLst/>
                      </a:prstGeom>
                      <a:noFill/>
                      <a:extLst/>
                    </p:spPr>
                  </p:pic>
                </p:oleObj>
              </mc:Fallback>
            </mc:AlternateContent>
          </a:graphicData>
        </a:graphic>
      </p:graphicFrame>
      <p:cxnSp>
        <p:nvCxnSpPr>
          <p:cNvPr id="56" name="Straight Connector 55"/>
          <p:cNvCxnSpPr/>
          <p:nvPr/>
        </p:nvCxnSpPr>
        <p:spPr>
          <a:xfrm>
            <a:off x="2611347" y="2423519"/>
            <a:ext cx="118079" cy="310482"/>
          </a:xfrm>
          <a:prstGeom prst="line">
            <a:avLst/>
          </a:prstGeom>
          <a:ln w="30480">
            <a:solidFill>
              <a:srgbClr val="FF0000"/>
            </a:solidFill>
          </a:ln>
        </p:spPr>
        <p:style>
          <a:lnRef idx="1">
            <a:schemeClr val="accent1"/>
          </a:lnRef>
          <a:fillRef idx="0">
            <a:schemeClr val="accent1"/>
          </a:fillRef>
          <a:effectRef idx="0">
            <a:schemeClr val="accent1"/>
          </a:effectRef>
          <a:fontRef idx="minor">
            <a:schemeClr val="tx1"/>
          </a:fontRef>
        </p:style>
      </p:cxnSp>
      <p:graphicFrame>
        <p:nvGraphicFramePr>
          <p:cNvPr id="57" name="Object 5"/>
          <p:cNvGraphicFramePr>
            <a:graphicFrameLocks noChangeAspect="1"/>
          </p:cNvGraphicFramePr>
          <p:nvPr>
            <p:extLst>
              <p:ext uri="{D42A27DB-BD31-4B8C-83A1-F6EECF244321}">
                <p14:modId xmlns:p14="http://schemas.microsoft.com/office/powerpoint/2010/main" val="1405062535"/>
              </p:ext>
            </p:extLst>
          </p:nvPr>
        </p:nvGraphicFramePr>
        <p:xfrm>
          <a:off x="2591522" y="2726151"/>
          <a:ext cx="277812" cy="279400"/>
        </p:xfrm>
        <a:graphic>
          <a:graphicData uri="http://schemas.openxmlformats.org/presentationml/2006/ole">
            <mc:AlternateContent xmlns:mc="http://schemas.openxmlformats.org/markup-compatibility/2006">
              <mc:Choice xmlns:v="urn:schemas-microsoft-com:vml" Requires="v">
                <p:oleObj spid="_x0000_s16406" name="Equation" r:id="rId36" imgW="164880" imgH="164880" progId="Equation.DSMT4">
                  <p:embed/>
                </p:oleObj>
              </mc:Choice>
              <mc:Fallback>
                <p:oleObj name="Equation" r:id="rId36" imgW="164880" imgH="164880" progId="Equation.DSMT4">
                  <p:embed/>
                  <p:pic>
                    <p:nvPicPr>
                      <p:cNvPr id="57" name="Object 5"/>
                      <p:cNvPicPr>
                        <a:picLocks noChangeAspect="1" noChangeArrowheads="1"/>
                      </p:cNvPicPr>
                      <p:nvPr/>
                    </p:nvPicPr>
                    <p:blipFill>
                      <a:blip r:embed="rId34"/>
                      <a:srcRect/>
                      <a:stretch>
                        <a:fillRect/>
                      </a:stretch>
                    </p:blipFill>
                    <p:spPr bwMode="auto">
                      <a:xfrm>
                        <a:off x="2591522" y="2726151"/>
                        <a:ext cx="277812" cy="279400"/>
                      </a:xfrm>
                      <a:prstGeom prst="rect">
                        <a:avLst/>
                      </a:prstGeom>
                      <a:noFill/>
                      <a:extLst/>
                    </p:spPr>
                  </p:pic>
                </p:oleObj>
              </mc:Fallback>
            </mc:AlternateContent>
          </a:graphicData>
        </a:graphic>
      </p:graphicFrame>
      <p:graphicFrame>
        <p:nvGraphicFramePr>
          <p:cNvPr id="60" name="Object 2"/>
          <p:cNvGraphicFramePr>
            <a:graphicFrameLocks noChangeAspect="1"/>
          </p:cNvGraphicFramePr>
          <p:nvPr>
            <p:extLst>
              <p:ext uri="{D42A27DB-BD31-4B8C-83A1-F6EECF244321}">
                <p14:modId xmlns:p14="http://schemas.microsoft.com/office/powerpoint/2010/main" val="3267412842"/>
              </p:ext>
            </p:extLst>
          </p:nvPr>
        </p:nvGraphicFramePr>
        <p:xfrm>
          <a:off x="207156" y="3362790"/>
          <a:ext cx="912813" cy="269875"/>
        </p:xfrm>
        <a:graphic>
          <a:graphicData uri="http://schemas.openxmlformats.org/presentationml/2006/ole">
            <mc:AlternateContent xmlns:mc="http://schemas.openxmlformats.org/markup-compatibility/2006">
              <mc:Choice xmlns:v="urn:schemas-microsoft-com:vml" Requires="v">
                <p:oleObj spid="_x0000_s16407" name="Equation" r:id="rId37" imgW="698400" imgH="203040" progId="Equation.DSMT4">
                  <p:embed/>
                </p:oleObj>
              </mc:Choice>
              <mc:Fallback>
                <p:oleObj name="Equation" r:id="rId37" imgW="698400" imgH="203040" progId="Equation.DSMT4">
                  <p:embed/>
                  <p:pic>
                    <p:nvPicPr>
                      <p:cNvPr id="60" name="Object 2"/>
                      <p:cNvPicPr>
                        <a:picLocks noChangeAspect="1" noChangeArrowheads="1"/>
                      </p:cNvPicPr>
                      <p:nvPr/>
                    </p:nvPicPr>
                    <p:blipFill>
                      <a:blip r:embed="rId38"/>
                      <a:srcRect/>
                      <a:stretch>
                        <a:fillRect/>
                      </a:stretch>
                    </p:blipFill>
                    <p:spPr bwMode="auto">
                      <a:xfrm>
                        <a:off x="207156" y="3362790"/>
                        <a:ext cx="912813" cy="269875"/>
                      </a:xfrm>
                      <a:prstGeom prst="rect">
                        <a:avLst/>
                      </a:prstGeom>
                      <a:noFill/>
                      <a:extLst/>
                    </p:spPr>
                  </p:pic>
                </p:oleObj>
              </mc:Fallback>
            </mc:AlternateContent>
          </a:graphicData>
        </a:graphic>
      </p:graphicFrame>
      <p:cxnSp>
        <p:nvCxnSpPr>
          <p:cNvPr id="61" name="Straight Connector 60"/>
          <p:cNvCxnSpPr/>
          <p:nvPr/>
        </p:nvCxnSpPr>
        <p:spPr>
          <a:xfrm flipH="1">
            <a:off x="1315408" y="3044933"/>
            <a:ext cx="26492" cy="296523"/>
          </a:xfrm>
          <a:prstGeom prst="line">
            <a:avLst/>
          </a:prstGeom>
          <a:ln w="30480">
            <a:solidFill>
              <a:srgbClr val="0070C0"/>
            </a:solidFill>
          </a:ln>
        </p:spPr>
        <p:style>
          <a:lnRef idx="1">
            <a:schemeClr val="accent1"/>
          </a:lnRef>
          <a:fillRef idx="0">
            <a:schemeClr val="accent1"/>
          </a:fillRef>
          <a:effectRef idx="0">
            <a:schemeClr val="accent1"/>
          </a:effectRef>
          <a:fontRef idx="minor">
            <a:schemeClr val="tx1"/>
          </a:fontRef>
        </p:style>
      </p:cxnSp>
      <p:graphicFrame>
        <p:nvGraphicFramePr>
          <p:cNvPr id="62" name="Object 5"/>
          <p:cNvGraphicFramePr>
            <a:graphicFrameLocks noChangeAspect="1"/>
          </p:cNvGraphicFramePr>
          <p:nvPr>
            <p:extLst>
              <p:ext uri="{D42A27DB-BD31-4B8C-83A1-F6EECF244321}">
                <p14:modId xmlns:p14="http://schemas.microsoft.com/office/powerpoint/2010/main" val="2098321888"/>
              </p:ext>
            </p:extLst>
          </p:nvPr>
        </p:nvGraphicFramePr>
        <p:xfrm>
          <a:off x="1127125" y="3340100"/>
          <a:ext cx="277813" cy="280988"/>
        </p:xfrm>
        <a:graphic>
          <a:graphicData uri="http://schemas.openxmlformats.org/presentationml/2006/ole">
            <mc:AlternateContent xmlns:mc="http://schemas.openxmlformats.org/markup-compatibility/2006">
              <mc:Choice xmlns:v="urn:schemas-microsoft-com:vml" Requires="v">
                <p:oleObj spid="_x0000_s16408" name="Equation" r:id="rId39" imgW="164880" imgH="164880" progId="Equation.DSMT4">
                  <p:embed/>
                </p:oleObj>
              </mc:Choice>
              <mc:Fallback>
                <p:oleObj name="Equation" r:id="rId39" imgW="164880" imgH="164880" progId="Equation.DSMT4">
                  <p:embed/>
                  <p:pic>
                    <p:nvPicPr>
                      <p:cNvPr id="62" name="Object 5"/>
                      <p:cNvPicPr>
                        <a:picLocks noChangeAspect="1" noChangeArrowheads="1"/>
                      </p:cNvPicPr>
                      <p:nvPr/>
                    </p:nvPicPr>
                    <p:blipFill>
                      <a:blip r:embed="rId40"/>
                      <a:srcRect/>
                      <a:stretch>
                        <a:fillRect/>
                      </a:stretch>
                    </p:blipFill>
                    <p:spPr bwMode="auto">
                      <a:xfrm>
                        <a:off x="1127125" y="3340100"/>
                        <a:ext cx="277813" cy="280988"/>
                      </a:xfrm>
                      <a:prstGeom prst="rect">
                        <a:avLst/>
                      </a:prstGeom>
                      <a:noFill/>
                      <a:extLst/>
                    </p:spPr>
                  </p:pic>
                </p:oleObj>
              </mc:Fallback>
            </mc:AlternateContent>
          </a:graphicData>
        </a:graphic>
      </p:graphicFrame>
      <p:cxnSp>
        <p:nvCxnSpPr>
          <p:cNvPr id="63" name="Straight Connector 62"/>
          <p:cNvCxnSpPr/>
          <p:nvPr/>
        </p:nvCxnSpPr>
        <p:spPr>
          <a:xfrm flipH="1">
            <a:off x="1567264" y="3036812"/>
            <a:ext cx="26492" cy="296523"/>
          </a:xfrm>
          <a:prstGeom prst="line">
            <a:avLst/>
          </a:prstGeom>
          <a:ln w="30480">
            <a:solidFill>
              <a:srgbClr val="0070C0"/>
            </a:solidFill>
          </a:ln>
        </p:spPr>
        <p:style>
          <a:lnRef idx="1">
            <a:schemeClr val="accent1"/>
          </a:lnRef>
          <a:fillRef idx="0">
            <a:schemeClr val="accent1"/>
          </a:fillRef>
          <a:effectRef idx="0">
            <a:schemeClr val="accent1"/>
          </a:effectRef>
          <a:fontRef idx="minor">
            <a:schemeClr val="tx1"/>
          </a:fontRef>
        </p:style>
      </p:cxnSp>
      <p:graphicFrame>
        <p:nvGraphicFramePr>
          <p:cNvPr id="64" name="Object 5"/>
          <p:cNvGraphicFramePr>
            <a:graphicFrameLocks noChangeAspect="1"/>
          </p:cNvGraphicFramePr>
          <p:nvPr>
            <p:extLst>
              <p:ext uri="{D42A27DB-BD31-4B8C-83A1-F6EECF244321}">
                <p14:modId xmlns:p14="http://schemas.microsoft.com/office/powerpoint/2010/main" val="1859594788"/>
              </p:ext>
            </p:extLst>
          </p:nvPr>
        </p:nvGraphicFramePr>
        <p:xfrm>
          <a:off x="1378981" y="3331979"/>
          <a:ext cx="277813" cy="280988"/>
        </p:xfrm>
        <a:graphic>
          <a:graphicData uri="http://schemas.openxmlformats.org/presentationml/2006/ole">
            <mc:AlternateContent xmlns:mc="http://schemas.openxmlformats.org/markup-compatibility/2006">
              <mc:Choice xmlns:v="urn:schemas-microsoft-com:vml" Requires="v">
                <p:oleObj spid="_x0000_s16409" name="Equation" r:id="rId41" imgW="164880" imgH="164880" progId="Equation.DSMT4">
                  <p:embed/>
                </p:oleObj>
              </mc:Choice>
              <mc:Fallback>
                <p:oleObj name="Equation" r:id="rId41" imgW="164880" imgH="164880" progId="Equation.DSMT4">
                  <p:embed/>
                  <p:pic>
                    <p:nvPicPr>
                      <p:cNvPr id="64" name="Object 5"/>
                      <p:cNvPicPr>
                        <a:picLocks noChangeAspect="1" noChangeArrowheads="1"/>
                      </p:cNvPicPr>
                      <p:nvPr/>
                    </p:nvPicPr>
                    <p:blipFill>
                      <a:blip r:embed="rId40"/>
                      <a:srcRect/>
                      <a:stretch>
                        <a:fillRect/>
                      </a:stretch>
                    </p:blipFill>
                    <p:spPr bwMode="auto">
                      <a:xfrm>
                        <a:off x="1378981" y="3331979"/>
                        <a:ext cx="277813" cy="280988"/>
                      </a:xfrm>
                      <a:prstGeom prst="rect">
                        <a:avLst/>
                      </a:prstGeom>
                      <a:noFill/>
                      <a:extLst/>
                    </p:spPr>
                  </p:pic>
                </p:oleObj>
              </mc:Fallback>
            </mc:AlternateContent>
          </a:graphicData>
        </a:graphic>
      </p:graphicFrame>
      <p:cxnSp>
        <p:nvCxnSpPr>
          <p:cNvPr id="65" name="Straight Connector 64"/>
          <p:cNvCxnSpPr/>
          <p:nvPr/>
        </p:nvCxnSpPr>
        <p:spPr>
          <a:xfrm flipH="1">
            <a:off x="1782039" y="3044933"/>
            <a:ext cx="26492" cy="296523"/>
          </a:xfrm>
          <a:prstGeom prst="line">
            <a:avLst/>
          </a:prstGeom>
          <a:ln w="30480">
            <a:solidFill>
              <a:srgbClr val="0070C0"/>
            </a:solidFill>
          </a:ln>
        </p:spPr>
        <p:style>
          <a:lnRef idx="1">
            <a:schemeClr val="accent1"/>
          </a:lnRef>
          <a:fillRef idx="0">
            <a:schemeClr val="accent1"/>
          </a:fillRef>
          <a:effectRef idx="0">
            <a:schemeClr val="accent1"/>
          </a:effectRef>
          <a:fontRef idx="minor">
            <a:schemeClr val="tx1"/>
          </a:fontRef>
        </p:style>
      </p:cxnSp>
      <p:graphicFrame>
        <p:nvGraphicFramePr>
          <p:cNvPr id="66" name="Object 5"/>
          <p:cNvGraphicFramePr>
            <a:graphicFrameLocks noChangeAspect="1"/>
          </p:cNvGraphicFramePr>
          <p:nvPr>
            <p:extLst>
              <p:ext uri="{D42A27DB-BD31-4B8C-83A1-F6EECF244321}">
                <p14:modId xmlns:p14="http://schemas.microsoft.com/office/powerpoint/2010/main" val="4085937584"/>
              </p:ext>
            </p:extLst>
          </p:nvPr>
        </p:nvGraphicFramePr>
        <p:xfrm>
          <a:off x="1593756" y="3340100"/>
          <a:ext cx="277813" cy="280988"/>
        </p:xfrm>
        <a:graphic>
          <a:graphicData uri="http://schemas.openxmlformats.org/presentationml/2006/ole">
            <mc:AlternateContent xmlns:mc="http://schemas.openxmlformats.org/markup-compatibility/2006">
              <mc:Choice xmlns:v="urn:schemas-microsoft-com:vml" Requires="v">
                <p:oleObj spid="_x0000_s16410" name="Equation" r:id="rId42" imgW="164880" imgH="164880" progId="Equation.DSMT4">
                  <p:embed/>
                </p:oleObj>
              </mc:Choice>
              <mc:Fallback>
                <p:oleObj name="Equation" r:id="rId42" imgW="164880" imgH="164880" progId="Equation.DSMT4">
                  <p:embed/>
                  <p:pic>
                    <p:nvPicPr>
                      <p:cNvPr id="66" name="Object 5"/>
                      <p:cNvPicPr>
                        <a:picLocks noChangeAspect="1" noChangeArrowheads="1"/>
                      </p:cNvPicPr>
                      <p:nvPr/>
                    </p:nvPicPr>
                    <p:blipFill>
                      <a:blip r:embed="rId40"/>
                      <a:srcRect/>
                      <a:stretch>
                        <a:fillRect/>
                      </a:stretch>
                    </p:blipFill>
                    <p:spPr bwMode="auto">
                      <a:xfrm>
                        <a:off x="1593756" y="3340100"/>
                        <a:ext cx="277813" cy="280988"/>
                      </a:xfrm>
                      <a:prstGeom prst="rect">
                        <a:avLst/>
                      </a:prstGeom>
                      <a:noFill/>
                      <a:extLst/>
                    </p:spPr>
                  </p:pic>
                </p:oleObj>
              </mc:Fallback>
            </mc:AlternateContent>
          </a:graphicData>
        </a:graphic>
      </p:graphicFrame>
      <p:cxnSp>
        <p:nvCxnSpPr>
          <p:cNvPr id="67" name="Straight Connector 66"/>
          <p:cNvCxnSpPr/>
          <p:nvPr/>
        </p:nvCxnSpPr>
        <p:spPr>
          <a:xfrm flipH="1">
            <a:off x="1983568" y="3048700"/>
            <a:ext cx="26492" cy="296523"/>
          </a:xfrm>
          <a:prstGeom prst="line">
            <a:avLst/>
          </a:prstGeom>
          <a:ln w="30480">
            <a:solidFill>
              <a:srgbClr val="0070C0"/>
            </a:solidFill>
          </a:ln>
        </p:spPr>
        <p:style>
          <a:lnRef idx="1">
            <a:schemeClr val="accent1"/>
          </a:lnRef>
          <a:fillRef idx="0">
            <a:schemeClr val="accent1"/>
          </a:fillRef>
          <a:effectRef idx="0">
            <a:schemeClr val="accent1"/>
          </a:effectRef>
          <a:fontRef idx="minor">
            <a:schemeClr val="tx1"/>
          </a:fontRef>
        </p:style>
      </p:cxnSp>
      <p:graphicFrame>
        <p:nvGraphicFramePr>
          <p:cNvPr id="68" name="Object 5"/>
          <p:cNvGraphicFramePr>
            <a:graphicFrameLocks noChangeAspect="1"/>
          </p:cNvGraphicFramePr>
          <p:nvPr>
            <p:extLst>
              <p:ext uri="{D42A27DB-BD31-4B8C-83A1-F6EECF244321}">
                <p14:modId xmlns:p14="http://schemas.microsoft.com/office/powerpoint/2010/main" val="3299562297"/>
              </p:ext>
            </p:extLst>
          </p:nvPr>
        </p:nvGraphicFramePr>
        <p:xfrm>
          <a:off x="1804988" y="3343275"/>
          <a:ext cx="257175" cy="280988"/>
        </p:xfrm>
        <a:graphic>
          <a:graphicData uri="http://schemas.openxmlformats.org/presentationml/2006/ole">
            <mc:AlternateContent xmlns:mc="http://schemas.openxmlformats.org/markup-compatibility/2006">
              <mc:Choice xmlns:v="urn:schemas-microsoft-com:vml" Requires="v">
                <p:oleObj spid="_x0000_s16411" name="Equation" r:id="rId43" imgW="152280" imgH="164880" progId="Equation.DSMT4">
                  <p:embed/>
                </p:oleObj>
              </mc:Choice>
              <mc:Fallback>
                <p:oleObj name="Equation" r:id="rId43" imgW="152280" imgH="164880" progId="Equation.DSMT4">
                  <p:embed/>
                  <p:pic>
                    <p:nvPicPr>
                      <p:cNvPr id="68" name="Object 5"/>
                      <p:cNvPicPr>
                        <a:picLocks noChangeAspect="1" noChangeArrowheads="1"/>
                      </p:cNvPicPr>
                      <p:nvPr/>
                    </p:nvPicPr>
                    <p:blipFill>
                      <a:blip r:embed="rId44"/>
                      <a:srcRect/>
                      <a:stretch>
                        <a:fillRect/>
                      </a:stretch>
                    </p:blipFill>
                    <p:spPr bwMode="auto">
                      <a:xfrm>
                        <a:off x="1804988" y="3343275"/>
                        <a:ext cx="257175" cy="280988"/>
                      </a:xfrm>
                      <a:prstGeom prst="rect">
                        <a:avLst/>
                      </a:prstGeom>
                      <a:noFill/>
                      <a:extLst/>
                    </p:spPr>
                  </p:pic>
                </p:oleObj>
              </mc:Fallback>
            </mc:AlternateContent>
          </a:graphicData>
        </a:graphic>
      </p:graphicFrame>
      <p:cxnSp>
        <p:nvCxnSpPr>
          <p:cNvPr id="69" name="Straight Connector 68"/>
          <p:cNvCxnSpPr/>
          <p:nvPr/>
        </p:nvCxnSpPr>
        <p:spPr>
          <a:xfrm flipH="1">
            <a:off x="2211589" y="3032332"/>
            <a:ext cx="26492" cy="296523"/>
          </a:xfrm>
          <a:prstGeom prst="line">
            <a:avLst/>
          </a:prstGeom>
          <a:ln w="30480">
            <a:solidFill>
              <a:srgbClr val="0070C0"/>
            </a:solidFill>
          </a:ln>
        </p:spPr>
        <p:style>
          <a:lnRef idx="1">
            <a:schemeClr val="accent1"/>
          </a:lnRef>
          <a:fillRef idx="0">
            <a:schemeClr val="accent1"/>
          </a:fillRef>
          <a:effectRef idx="0">
            <a:schemeClr val="accent1"/>
          </a:effectRef>
          <a:fontRef idx="minor">
            <a:schemeClr val="tx1"/>
          </a:fontRef>
        </p:style>
      </p:cxnSp>
      <p:graphicFrame>
        <p:nvGraphicFramePr>
          <p:cNvPr id="70" name="Object 5"/>
          <p:cNvGraphicFramePr>
            <a:graphicFrameLocks noChangeAspect="1"/>
          </p:cNvGraphicFramePr>
          <p:nvPr>
            <p:extLst>
              <p:ext uri="{D42A27DB-BD31-4B8C-83A1-F6EECF244321}">
                <p14:modId xmlns:p14="http://schemas.microsoft.com/office/powerpoint/2010/main" val="971888317"/>
              </p:ext>
            </p:extLst>
          </p:nvPr>
        </p:nvGraphicFramePr>
        <p:xfrm>
          <a:off x="2035175" y="3327400"/>
          <a:ext cx="255588" cy="280988"/>
        </p:xfrm>
        <a:graphic>
          <a:graphicData uri="http://schemas.openxmlformats.org/presentationml/2006/ole">
            <mc:AlternateContent xmlns:mc="http://schemas.openxmlformats.org/markup-compatibility/2006">
              <mc:Choice xmlns:v="urn:schemas-microsoft-com:vml" Requires="v">
                <p:oleObj spid="_x0000_s16412" name="Equation" r:id="rId45" imgW="152280" imgH="164880" progId="Equation.DSMT4">
                  <p:embed/>
                </p:oleObj>
              </mc:Choice>
              <mc:Fallback>
                <p:oleObj name="Equation" r:id="rId45" imgW="152280" imgH="164880" progId="Equation.DSMT4">
                  <p:embed/>
                  <p:pic>
                    <p:nvPicPr>
                      <p:cNvPr id="70" name="Object 5"/>
                      <p:cNvPicPr>
                        <a:picLocks noChangeAspect="1" noChangeArrowheads="1"/>
                      </p:cNvPicPr>
                      <p:nvPr/>
                    </p:nvPicPr>
                    <p:blipFill>
                      <a:blip r:embed="rId46"/>
                      <a:srcRect/>
                      <a:stretch>
                        <a:fillRect/>
                      </a:stretch>
                    </p:blipFill>
                    <p:spPr bwMode="auto">
                      <a:xfrm>
                        <a:off x="2035175" y="3327400"/>
                        <a:ext cx="255588" cy="280988"/>
                      </a:xfrm>
                      <a:prstGeom prst="rect">
                        <a:avLst/>
                      </a:prstGeom>
                      <a:noFill/>
                      <a:extLst/>
                    </p:spPr>
                  </p:pic>
                </p:oleObj>
              </mc:Fallback>
            </mc:AlternateContent>
          </a:graphicData>
        </a:graphic>
      </p:graphicFrame>
      <p:cxnSp>
        <p:nvCxnSpPr>
          <p:cNvPr id="71" name="Straight Connector 70"/>
          <p:cNvCxnSpPr/>
          <p:nvPr/>
        </p:nvCxnSpPr>
        <p:spPr>
          <a:xfrm flipH="1">
            <a:off x="2439610" y="3015964"/>
            <a:ext cx="26492" cy="296523"/>
          </a:xfrm>
          <a:prstGeom prst="line">
            <a:avLst/>
          </a:prstGeom>
          <a:ln w="30480">
            <a:solidFill>
              <a:srgbClr val="0070C0"/>
            </a:solidFill>
          </a:ln>
        </p:spPr>
        <p:style>
          <a:lnRef idx="1">
            <a:schemeClr val="accent1"/>
          </a:lnRef>
          <a:fillRef idx="0">
            <a:schemeClr val="accent1"/>
          </a:fillRef>
          <a:effectRef idx="0">
            <a:schemeClr val="accent1"/>
          </a:effectRef>
          <a:fontRef idx="minor">
            <a:schemeClr val="tx1"/>
          </a:fontRef>
        </p:style>
      </p:cxnSp>
      <p:graphicFrame>
        <p:nvGraphicFramePr>
          <p:cNvPr id="72" name="Object 5"/>
          <p:cNvGraphicFramePr>
            <a:graphicFrameLocks noChangeAspect="1"/>
          </p:cNvGraphicFramePr>
          <p:nvPr>
            <p:extLst>
              <p:ext uri="{D42A27DB-BD31-4B8C-83A1-F6EECF244321}">
                <p14:modId xmlns:p14="http://schemas.microsoft.com/office/powerpoint/2010/main" val="3109743540"/>
              </p:ext>
            </p:extLst>
          </p:nvPr>
        </p:nvGraphicFramePr>
        <p:xfrm>
          <a:off x="2251327" y="3311131"/>
          <a:ext cx="277813" cy="280988"/>
        </p:xfrm>
        <a:graphic>
          <a:graphicData uri="http://schemas.openxmlformats.org/presentationml/2006/ole">
            <mc:AlternateContent xmlns:mc="http://schemas.openxmlformats.org/markup-compatibility/2006">
              <mc:Choice xmlns:v="urn:schemas-microsoft-com:vml" Requires="v">
                <p:oleObj spid="_x0000_s16413" name="Equation" r:id="rId47" imgW="164880" imgH="164880" progId="Equation.DSMT4">
                  <p:embed/>
                </p:oleObj>
              </mc:Choice>
              <mc:Fallback>
                <p:oleObj name="Equation" r:id="rId47" imgW="164880" imgH="164880" progId="Equation.DSMT4">
                  <p:embed/>
                  <p:pic>
                    <p:nvPicPr>
                      <p:cNvPr id="72" name="Object 5"/>
                      <p:cNvPicPr>
                        <a:picLocks noChangeAspect="1" noChangeArrowheads="1"/>
                      </p:cNvPicPr>
                      <p:nvPr/>
                    </p:nvPicPr>
                    <p:blipFill>
                      <a:blip r:embed="rId40"/>
                      <a:srcRect/>
                      <a:stretch>
                        <a:fillRect/>
                      </a:stretch>
                    </p:blipFill>
                    <p:spPr bwMode="auto">
                      <a:xfrm>
                        <a:off x="2251327" y="3311131"/>
                        <a:ext cx="277813" cy="280988"/>
                      </a:xfrm>
                      <a:prstGeom prst="rect">
                        <a:avLst/>
                      </a:prstGeom>
                      <a:noFill/>
                      <a:extLst/>
                    </p:spPr>
                  </p:pic>
                </p:oleObj>
              </mc:Fallback>
            </mc:AlternateContent>
          </a:graphicData>
        </a:graphic>
      </p:graphicFrame>
      <p:cxnSp>
        <p:nvCxnSpPr>
          <p:cNvPr id="73" name="Straight Connector 72"/>
          <p:cNvCxnSpPr/>
          <p:nvPr/>
        </p:nvCxnSpPr>
        <p:spPr>
          <a:xfrm flipH="1">
            <a:off x="2697545" y="3016822"/>
            <a:ext cx="26492" cy="296523"/>
          </a:xfrm>
          <a:prstGeom prst="line">
            <a:avLst/>
          </a:prstGeom>
          <a:ln w="30480">
            <a:solidFill>
              <a:srgbClr val="0070C0"/>
            </a:solidFill>
          </a:ln>
        </p:spPr>
        <p:style>
          <a:lnRef idx="1">
            <a:schemeClr val="accent1"/>
          </a:lnRef>
          <a:fillRef idx="0">
            <a:schemeClr val="accent1"/>
          </a:fillRef>
          <a:effectRef idx="0">
            <a:schemeClr val="accent1"/>
          </a:effectRef>
          <a:fontRef idx="minor">
            <a:schemeClr val="tx1"/>
          </a:fontRef>
        </p:style>
      </p:cxnSp>
      <p:graphicFrame>
        <p:nvGraphicFramePr>
          <p:cNvPr id="74" name="Object 5"/>
          <p:cNvGraphicFramePr>
            <a:graphicFrameLocks noChangeAspect="1"/>
          </p:cNvGraphicFramePr>
          <p:nvPr>
            <p:extLst>
              <p:ext uri="{D42A27DB-BD31-4B8C-83A1-F6EECF244321}">
                <p14:modId xmlns:p14="http://schemas.microsoft.com/office/powerpoint/2010/main" val="2368994533"/>
              </p:ext>
            </p:extLst>
          </p:nvPr>
        </p:nvGraphicFramePr>
        <p:xfrm>
          <a:off x="2519363" y="3311525"/>
          <a:ext cx="257175" cy="280988"/>
        </p:xfrm>
        <a:graphic>
          <a:graphicData uri="http://schemas.openxmlformats.org/presentationml/2006/ole">
            <mc:AlternateContent xmlns:mc="http://schemas.openxmlformats.org/markup-compatibility/2006">
              <mc:Choice xmlns:v="urn:schemas-microsoft-com:vml" Requires="v">
                <p:oleObj spid="_x0000_s16414" name="Equation" r:id="rId48" imgW="152280" imgH="164880" progId="Equation.DSMT4">
                  <p:embed/>
                </p:oleObj>
              </mc:Choice>
              <mc:Fallback>
                <p:oleObj name="Equation" r:id="rId48" imgW="152280" imgH="164880" progId="Equation.DSMT4">
                  <p:embed/>
                  <p:pic>
                    <p:nvPicPr>
                      <p:cNvPr id="74" name="Object 5"/>
                      <p:cNvPicPr>
                        <a:picLocks noChangeAspect="1" noChangeArrowheads="1"/>
                      </p:cNvPicPr>
                      <p:nvPr/>
                    </p:nvPicPr>
                    <p:blipFill>
                      <a:blip r:embed="rId49"/>
                      <a:srcRect/>
                      <a:stretch>
                        <a:fillRect/>
                      </a:stretch>
                    </p:blipFill>
                    <p:spPr bwMode="auto">
                      <a:xfrm>
                        <a:off x="2519363" y="3311525"/>
                        <a:ext cx="257175" cy="280988"/>
                      </a:xfrm>
                      <a:prstGeom prst="rect">
                        <a:avLst/>
                      </a:prstGeom>
                      <a:noFill/>
                      <a:extLst/>
                    </p:spPr>
                  </p:pic>
                </p:oleObj>
              </mc:Fallback>
            </mc:AlternateContent>
          </a:graphicData>
        </a:graphic>
      </p:graphicFrame>
      <p:cxnSp>
        <p:nvCxnSpPr>
          <p:cNvPr id="75" name="Straight Connector 74"/>
          <p:cNvCxnSpPr/>
          <p:nvPr/>
        </p:nvCxnSpPr>
        <p:spPr>
          <a:xfrm flipH="1">
            <a:off x="3174496" y="3014608"/>
            <a:ext cx="26492" cy="296523"/>
          </a:xfrm>
          <a:prstGeom prst="line">
            <a:avLst/>
          </a:prstGeom>
          <a:ln w="30480">
            <a:solidFill>
              <a:srgbClr val="0070C0"/>
            </a:solidFill>
          </a:ln>
        </p:spPr>
        <p:style>
          <a:lnRef idx="1">
            <a:schemeClr val="accent1"/>
          </a:lnRef>
          <a:fillRef idx="0">
            <a:schemeClr val="accent1"/>
          </a:fillRef>
          <a:effectRef idx="0">
            <a:schemeClr val="accent1"/>
          </a:effectRef>
          <a:fontRef idx="minor">
            <a:schemeClr val="tx1"/>
          </a:fontRef>
        </p:style>
      </p:cxnSp>
      <p:graphicFrame>
        <p:nvGraphicFramePr>
          <p:cNvPr id="76" name="Object 5"/>
          <p:cNvGraphicFramePr>
            <a:graphicFrameLocks noChangeAspect="1"/>
          </p:cNvGraphicFramePr>
          <p:nvPr>
            <p:extLst>
              <p:ext uri="{D42A27DB-BD31-4B8C-83A1-F6EECF244321}">
                <p14:modId xmlns:p14="http://schemas.microsoft.com/office/powerpoint/2010/main" val="4224045430"/>
              </p:ext>
            </p:extLst>
          </p:nvPr>
        </p:nvGraphicFramePr>
        <p:xfrm>
          <a:off x="2995613" y="3309938"/>
          <a:ext cx="257175" cy="280987"/>
        </p:xfrm>
        <a:graphic>
          <a:graphicData uri="http://schemas.openxmlformats.org/presentationml/2006/ole">
            <mc:AlternateContent xmlns:mc="http://schemas.openxmlformats.org/markup-compatibility/2006">
              <mc:Choice xmlns:v="urn:schemas-microsoft-com:vml" Requires="v">
                <p:oleObj spid="_x0000_s16415" name="Equation" r:id="rId50" imgW="152280" imgH="164880" progId="Equation.DSMT4">
                  <p:embed/>
                </p:oleObj>
              </mc:Choice>
              <mc:Fallback>
                <p:oleObj name="Equation" r:id="rId50" imgW="152280" imgH="164880" progId="Equation.DSMT4">
                  <p:embed/>
                  <p:pic>
                    <p:nvPicPr>
                      <p:cNvPr id="76" name="Object 5"/>
                      <p:cNvPicPr>
                        <a:picLocks noChangeAspect="1" noChangeArrowheads="1"/>
                      </p:cNvPicPr>
                      <p:nvPr/>
                    </p:nvPicPr>
                    <p:blipFill>
                      <a:blip r:embed="rId51"/>
                      <a:srcRect/>
                      <a:stretch>
                        <a:fillRect/>
                      </a:stretch>
                    </p:blipFill>
                    <p:spPr bwMode="auto">
                      <a:xfrm>
                        <a:off x="2995613" y="3309938"/>
                        <a:ext cx="257175" cy="280987"/>
                      </a:xfrm>
                      <a:prstGeom prst="rect">
                        <a:avLst/>
                      </a:prstGeom>
                      <a:noFill/>
                      <a:extLst/>
                    </p:spPr>
                  </p:pic>
                </p:oleObj>
              </mc:Fallback>
            </mc:AlternateContent>
          </a:graphicData>
        </a:graphic>
      </p:graphicFrame>
      <p:sp>
        <p:nvSpPr>
          <p:cNvPr id="81" name="Rectangle 80"/>
          <p:cNvSpPr/>
          <p:nvPr/>
        </p:nvSpPr>
        <p:spPr>
          <a:xfrm>
            <a:off x="228600" y="3733800"/>
            <a:ext cx="3352800" cy="1061829"/>
          </a:xfrm>
          <a:prstGeom prst="rect">
            <a:avLst/>
          </a:prstGeom>
        </p:spPr>
        <p:txBody>
          <a:bodyPr wrap="square">
            <a:spAutoFit/>
          </a:bodyPr>
          <a:lstStyle/>
          <a:p>
            <a:pPr marL="342900" indent="-342900">
              <a:defRPr/>
            </a:pPr>
            <a:r>
              <a:rPr lang="en-CA" sz="2100" dirty="0">
                <a:solidFill>
                  <a:srgbClr val="FF0000"/>
                </a:solidFill>
                <a:latin typeface="+mj-lt"/>
              </a:rPr>
              <a:t>The probability that the last person takes seat “D” is 4/8 or also ½ </a:t>
            </a:r>
          </a:p>
        </p:txBody>
      </p:sp>
      <p:sp>
        <p:nvSpPr>
          <p:cNvPr id="82" name="Content Placeholder 2"/>
          <p:cNvSpPr txBox="1">
            <a:spLocks/>
          </p:cNvSpPr>
          <p:nvPr/>
        </p:nvSpPr>
        <p:spPr>
          <a:xfrm>
            <a:off x="91621" y="4660747"/>
            <a:ext cx="8915400" cy="559264"/>
          </a:xfrm>
          <a:prstGeom prst="rect">
            <a:avLst/>
          </a:prstGeom>
        </p:spPr>
        <p:txBody>
          <a:bodyPr vert="horz">
            <a:normAutofit/>
          </a:bodyPr>
          <a:lst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a:lstStyle>
          <a:p>
            <a:r>
              <a:rPr lang="en-CA" sz="2200" dirty="0"/>
              <a:t>Let’s do the same things if there were five people{ABCDE}</a:t>
            </a:r>
          </a:p>
        </p:txBody>
      </p:sp>
      <p:cxnSp>
        <p:nvCxnSpPr>
          <p:cNvPr id="83" name="Straight Connector 82"/>
          <p:cNvCxnSpPr/>
          <p:nvPr/>
        </p:nvCxnSpPr>
        <p:spPr>
          <a:xfrm flipH="1">
            <a:off x="5889498" y="893483"/>
            <a:ext cx="564253" cy="596361"/>
          </a:xfrm>
          <a:prstGeom prst="line">
            <a:avLst/>
          </a:prstGeom>
          <a:ln w="30480">
            <a:solidFill>
              <a:srgbClr val="0070C0"/>
            </a:solidFill>
          </a:ln>
        </p:spPr>
        <p:style>
          <a:lnRef idx="1">
            <a:schemeClr val="accent1"/>
          </a:lnRef>
          <a:fillRef idx="0">
            <a:schemeClr val="accent1"/>
          </a:fillRef>
          <a:effectRef idx="0">
            <a:schemeClr val="accent1"/>
          </a:effectRef>
          <a:fontRef idx="minor">
            <a:schemeClr val="tx1"/>
          </a:fontRef>
        </p:style>
      </p:cxnSp>
      <p:cxnSp>
        <p:nvCxnSpPr>
          <p:cNvPr id="84" name="Straight Connector 83"/>
          <p:cNvCxnSpPr/>
          <p:nvPr/>
        </p:nvCxnSpPr>
        <p:spPr>
          <a:xfrm flipH="1">
            <a:off x="6359497" y="891304"/>
            <a:ext cx="194087" cy="639640"/>
          </a:xfrm>
          <a:prstGeom prst="line">
            <a:avLst/>
          </a:prstGeom>
          <a:ln w="30480">
            <a:solidFill>
              <a:srgbClr val="0070C0"/>
            </a:solidFill>
          </a:ln>
        </p:spPr>
        <p:style>
          <a:lnRef idx="1">
            <a:schemeClr val="accent1"/>
          </a:lnRef>
          <a:fillRef idx="0">
            <a:schemeClr val="accent1"/>
          </a:fillRef>
          <a:effectRef idx="0">
            <a:schemeClr val="accent1"/>
          </a:effectRef>
          <a:fontRef idx="minor">
            <a:schemeClr val="tx1"/>
          </a:fontRef>
        </p:style>
      </p:cxnSp>
      <p:graphicFrame>
        <p:nvGraphicFramePr>
          <p:cNvPr id="85" name="Object 2"/>
          <p:cNvGraphicFramePr>
            <a:graphicFrameLocks noChangeAspect="1"/>
          </p:cNvGraphicFramePr>
          <p:nvPr>
            <p:extLst>
              <p:ext uri="{D42A27DB-BD31-4B8C-83A1-F6EECF244321}">
                <p14:modId xmlns:p14="http://schemas.microsoft.com/office/powerpoint/2010/main" val="2669276935"/>
              </p:ext>
            </p:extLst>
          </p:nvPr>
        </p:nvGraphicFramePr>
        <p:xfrm>
          <a:off x="4572000" y="1129048"/>
          <a:ext cx="863600" cy="269875"/>
        </p:xfrm>
        <a:graphic>
          <a:graphicData uri="http://schemas.openxmlformats.org/presentationml/2006/ole">
            <mc:AlternateContent xmlns:mc="http://schemas.openxmlformats.org/markup-compatibility/2006">
              <mc:Choice xmlns:v="urn:schemas-microsoft-com:vml" Requires="v">
                <p:oleObj spid="_x0000_s16416" name="Equation" r:id="rId52" imgW="660240" imgH="203040" progId="Equation.DSMT4">
                  <p:embed/>
                </p:oleObj>
              </mc:Choice>
              <mc:Fallback>
                <p:oleObj name="Equation" r:id="rId52" imgW="660240" imgH="203040" progId="Equation.DSMT4">
                  <p:embed/>
                  <p:pic>
                    <p:nvPicPr>
                      <p:cNvPr id="85" name="Object 2"/>
                      <p:cNvPicPr>
                        <a:picLocks noChangeAspect="1" noChangeArrowheads="1"/>
                      </p:cNvPicPr>
                      <p:nvPr/>
                    </p:nvPicPr>
                    <p:blipFill>
                      <a:blip r:embed="rId5"/>
                      <a:srcRect/>
                      <a:stretch>
                        <a:fillRect/>
                      </a:stretch>
                    </p:blipFill>
                    <p:spPr bwMode="auto">
                      <a:xfrm>
                        <a:off x="4572000" y="1129048"/>
                        <a:ext cx="863600" cy="269875"/>
                      </a:xfrm>
                      <a:prstGeom prst="rect">
                        <a:avLst/>
                      </a:prstGeom>
                      <a:noFill/>
                      <a:extLst/>
                    </p:spPr>
                  </p:pic>
                </p:oleObj>
              </mc:Fallback>
            </mc:AlternateContent>
          </a:graphicData>
        </a:graphic>
      </p:graphicFrame>
      <p:graphicFrame>
        <p:nvGraphicFramePr>
          <p:cNvPr id="86" name="Object 4"/>
          <p:cNvGraphicFramePr>
            <a:graphicFrameLocks noChangeAspect="1"/>
          </p:cNvGraphicFramePr>
          <p:nvPr>
            <p:extLst>
              <p:ext uri="{D42A27DB-BD31-4B8C-83A1-F6EECF244321}">
                <p14:modId xmlns:p14="http://schemas.microsoft.com/office/powerpoint/2010/main" val="1987265613"/>
              </p:ext>
            </p:extLst>
          </p:nvPr>
        </p:nvGraphicFramePr>
        <p:xfrm>
          <a:off x="5767259" y="1499676"/>
          <a:ext cx="244475" cy="269875"/>
        </p:xfrm>
        <a:graphic>
          <a:graphicData uri="http://schemas.openxmlformats.org/presentationml/2006/ole">
            <mc:AlternateContent xmlns:mc="http://schemas.openxmlformats.org/markup-compatibility/2006">
              <mc:Choice xmlns:v="urn:schemas-microsoft-com:vml" Requires="v">
                <p:oleObj spid="_x0000_s16417" name="Equation" r:id="rId53" imgW="152280" imgH="164880" progId="Equation.DSMT4">
                  <p:embed/>
                </p:oleObj>
              </mc:Choice>
              <mc:Fallback>
                <p:oleObj name="Equation" r:id="rId53" imgW="152280" imgH="164880" progId="Equation.DSMT4">
                  <p:embed/>
                  <p:pic>
                    <p:nvPicPr>
                      <p:cNvPr id="86" name="Object 4"/>
                      <p:cNvPicPr>
                        <a:picLocks noChangeAspect="1" noChangeArrowheads="1"/>
                      </p:cNvPicPr>
                      <p:nvPr/>
                    </p:nvPicPr>
                    <p:blipFill>
                      <a:blip r:embed="rId7"/>
                      <a:srcRect/>
                      <a:stretch>
                        <a:fillRect/>
                      </a:stretch>
                    </p:blipFill>
                    <p:spPr bwMode="auto">
                      <a:xfrm>
                        <a:off x="5767259" y="1499676"/>
                        <a:ext cx="244475" cy="269875"/>
                      </a:xfrm>
                      <a:prstGeom prst="rect">
                        <a:avLst/>
                      </a:prstGeom>
                      <a:noFill/>
                      <a:extLst/>
                    </p:spPr>
                  </p:pic>
                </p:oleObj>
              </mc:Fallback>
            </mc:AlternateContent>
          </a:graphicData>
        </a:graphic>
      </p:graphicFrame>
      <p:graphicFrame>
        <p:nvGraphicFramePr>
          <p:cNvPr id="87" name="Object 5"/>
          <p:cNvGraphicFramePr>
            <a:graphicFrameLocks noChangeAspect="1"/>
          </p:cNvGraphicFramePr>
          <p:nvPr>
            <p:extLst>
              <p:ext uri="{D42A27DB-BD31-4B8C-83A1-F6EECF244321}">
                <p14:modId xmlns:p14="http://schemas.microsoft.com/office/powerpoint/2010/main" val="875883603"/>
              </p:ext>
            </p:extLst>
          </p:nvPr>
        </p:nvGraphicFramePr>
        <p:xfrm>
          <a:off x="6196576" y="1491197"/>
          <a:ext cx="257175" cy="279400"/>
        </p:xfrm>
        <a:graphic>
          <a:graphicData uri="http://schemas.openxmlformats.org/presentationml/2006/ole">
            <mc:AlternateContent xmlns:mc="http://schemas.openxmlformats.org/markup-compatibility/2006">
              <mc:Choice xmlns:v="urn:schemas-microsoft-com:vml" Requires="v">
                <p:oleObj spid="_x0000_s16418" name="Equation" r:id="rId54" imgW="152280" imgH="164880" progId="Equation.DSMT4">
                  <p:embed/>
                </p:oleObj>
              </mc:Choice>
              <mc:Fallback>
                <p:oleObj name="Equation" r:id="rId54" imgW="152280" imgH="164880" progId="Equation.DSMT4">
                  <p:embed/>
                  <p:pic>
                    <p:nvPicPr>
                      <p:cNvPr id="87" name="Object 5"/>
                      <p:cNvPicPr>
                        <a:picLocks noChangeAspect="1" noChangeArrowheads="1"/>
                      </p:cNvPicPr>
                      <p:nvPr/>
                    </p:nvPicPr>
                    <p:blipFill>
                      <a:blip r:embed="rId9"/>
                      <a:srcRect/>
                      <a:stretch>
                        <a:fillRect/>
                      </a:stretch>
                    </p:blipFill>
                    <p:spPr bwMode="auto">
                      <a:xfrm>
                        <a:off x="6196576" y="1491197"/>
                        <a:ext cx="257175" cy="279400"/>
                      </a:xfrm>
                      <a:prstGeom prst="rect">
                        <a:avLst/>
                      </a:prstGeom>
                      <a:noFill/>
                      <a:extLst/>
                    </p:spPr>
                  </p:pic>
                </p:oleObj>
              </mc:Fallback>
            </mc:AlternateContent>
          </a:graphicData>
        </a:graphic>
      </p:graphicFrame>
      <p:cxnSp>
        <p:nvCxnSpPr>
          <p:cNvPr id="88" name="Straight Connector 87"/>
          <p:cNvCxnSpPr/>
          <p:nvPr/>
        </p:nvCxnSpPr>
        <p:spPr>
          <a:xfrm>
            <a:off x="6616672" y="891304"/>
            <a:ext cx="245502" cy="639640"/>
          </a:xfrm>
          <a:prstGeom prst="line">
            <a:avLst/>
          </a:prstGeom>
          <a:ln w="30480">
            <a:solidFill>
              <a:srgbClr val="0070C0"/>
            </a:solidFill>
          </a:ln>
        </p:spPr>
        <p:style>
          <a:lnRef idx="1">
            <a:schemeClr val="accent1"/>
          </a:lnRef>
          <a:fillRef idx="0">
            <a:schemeClr val="accent1"/>
          </a:fillRef>
          <a:effectRef idx="0">
            <a:schemeClr val="accent1"/>
          </a:effectRef>
          <a:fontRef idx="minor">
            <a:schemeClr val="tx1"/>
          </a:fontRef>
        </p:style>
      </p:cxnSp>
      <p:graphicFrame>
        <p:nvGraphicFramePr>
          <p:cNvPr id="89" name="Object 5"/>
          <p:cNvGraphicFramePr>
            <a:graphicFrameLocks noChangeAspect="1"/>
          </p:cNvGraphicFramePr>
          <p:nvPr>
            <p:extLst>
              <p:ext uri="{D42A27DB-BD31-4B8C-83A1-F6EECF244321}">
                <p14:modId xmlns:p14="http://schemas.microsoft.com/office/powerpoint/2010/main" val="2818986651"/>
              </p:ext>
            </p:extLst>
          </p:nvPr>
        </p:nvGraphicFramePr>
        <p:xfrm>
          <a:off x="6699814" y="1481672"/>
          <a:ext cx="257175" cy="300038"/>
        </p:xfrm>
        <a:graphic>
          <a:graphicData uri="http://schemas.openxmlformats.org/presentationml/2006/ole">
            <mc:AlternateContent xmlns:mc="http://schemas.openxmlformats.org/markup-compatibility/2006">
              <mc:Choice xmlns:v="urn:schemas-microsoft-com:vml" Requires="v">
                <p:oleObj spid="_x0000_s16419" name="Equation" r:id="rId55" imgW="152280" imgH="177480" progId="Equation.DSMT4">
                  <p:embed/>
                </p:oleObj>
              </mc:Choice>
              <mc:Fallback>
                <p:oleObj name="Equation" r:id="rId55" imgW="152280" imgH="177480" progId="Equation.DSMT4">
                  <p:embed/>
                  <p:pic>
                    <p:nvPicPr>
                      <p:cNvPr id="89" name="Object 5"/>
                      <p:cNvPicPr>
                        <a:picLocks noChangeAspect="1" noChangeArrowheads="1"/>
                      </p:cNvPicPr>
                      <p:nvPr/>
                    </p:nvPicPr>
                    <p:blipFill>
                      <a:blip r:embed="rId11"/>
                      <a:srcRect/>
                      <a:stretch>
                        <a:fillRect/>
                      </a:stretch>
                    </p:blipFill>
                    <p:spPr bwMode="auto">
                      <a:xfrm>
                        <a:off x="6699814" y="1481672"/>
                        <a:ext cx="257175" cy="300038"/>
                      </a:xfrm>
                      <a:prstGeom prst="rect">
                        <a:avLst/>
                      </a:prstGeom>
                      <a:noFill/>
                      <a:extLst/>
                    </p:spPr>
                  </p:pic>
                </p:oleObj>
              </mc:Fallback>
            </mc:AlternateContent>
          </a:graphicData>
        </a:graphic>
      </p:graphicFrame>
      <p:cxnSp>
        <p:nvCxnSpPr>
          <p:cNvPr id="90" name="Straight Connector 89"/>
          <p:cNvCxnSpPr/>
          <p:nvPr/>
        </p:nvCxnSpPr>
        <p:spPr>
          <a:xfrm>
            <a:off x="6683607" y="887631"/>
            <a:ext cx="536778" cy="618687"/>
          </a:xfrm>
          <a:prstGeom prst="line">
            <a:avLst/>
          </a:prstGeom>
          <a:ln w="30480">
            <a:solidFill>
              <a:srgbClr val="0070C0"/>
            </a:solidFill>
          </a:ln>
        </p:spPr>
        <p:style>
          <a:lnRef idx="1">
            <a:schemeClr val="accent1"/>
          </a:lnRef>
          <a:fillRef idx="0">
            <a:schemeClr val="accent1"/>
          </a:fillRef>
          <a:effectRef idx="0">
            <a:schemeClr val="accent1"/>
          </a:effectRef>
          <a:fontRef idx="minor">
            <a:schemeClr val="tx1"/>
          </a:fontRef>
        </p:style>
      </p:cxnSp>
      <p:graphicFrame>
        <p:nvGraphicFramePr>
          <p:cNvPr id="91" name="Object 5"/>
          <p:cNvGraphicFramePr>
            <a:graphicFrameLocks noChangeAspect="1"/>
          </p:cNvGraphicFramePr>
          <p:nvPr>
            <p:extLst>
              <p:ext uri="{D42A27DB-BD31-4B8C-83A1-F6EECF244321}">
                <p14:modId xmlns:p14="http://schemas.microsoft.com/office/powerpoint/2010/main" val="1033742143"/>
              </p:ext>
            </p:extLst>
          </p:nvPr>
        </p:nvGraphicFramePr>
        <p:xfrm>
          <a:off x="7048500" y="1468158"/>
          <a:ext cx="277813" cy="277813"/>
        </p:xfrm>
        <a:graphic>
          <a:graphicData uri="http://schemas.openxmlformats.org/presentationml/2006/ole">
            <mc:AlternateContent xmlns:mc="http://schemas.openxmlformats.org/markup-compatibility/2006">
              <mc:Choice xmlns:v="urn:schemas-microsoft-com:vml" Requires="v">
                <p:oleObj spid="_x0000_s16420" name="Equation" r:id="rId56" imgW="164880" imgH="164880" progId="Equation.DSMT4">
                  <p:embed/>
                </p:oleObj>
              </mc:Choice>
              <mc:Fallback>
                <p:oleObj name="Equation" r:id="rId56" imgW="164880" imgH="164880" progId="Equation.DSMT4">
                  <p:embed/>
                  <p:pic>
                    <p:nvPicPr>
                      <p:cNvPr id="91" name="Object 5"/>
                      <p:cNvPicPr>
                        <a:picLocks noChangeAspect="1" noChangeArrowheads="1"/>
                      </p:cNvPicPr>
                      <p:nvPr/>
                    </p:nvPicPr>
                    <p:blipFill>
                      <a:blip r:embed="rId13"/>
                      <a:srcRect/>
                      <a:stretch>
                        <a:fillRect/>
                      </a:stretch>
                    </p:blipFill>
                    <p:spPr bwMode="auto">
                      <a:xfrm>
                        <a:off x="7048500" y="1468158"/>
                        <a:ext cx="277813" cy="277813"/>
                      </a:xfrm>
                      <a:prstGeom prst="rect">
                        <a:avLst/>
                      </a:prstGeom>
                      <a:noFill/>
                      <a:extLst/>
                    </p:spPr>
                  </p:pic>
                </p:oleObj>
              </mc:Fallback>
            </mc:AlternateContent>
          </a:graphicData>
        </a:graphic>
      </p:graphicFrame>
      <p:cxnSp>
        <p:nvCxnSpPr>
          <p:cNvPr id="92" name="Straight Connector 91"/>
          <p:cNvCxnSpPr/>
          <p:nvPr/>
        </p:nvCxnSpPr>
        <p:spPr>
          <a:xfrm>
            <a:off x="6878381" y="887631"/>
            <a:ext cx="700933" cy="618687"/>
          </a:xfrm>
          <a:prstGeom prst="line">
            <a:avLst/>
          </a:prstGeom>
          <a:ln w="30480">
            <a:solidFill>
              <a:srgbClr val="0070C0"/>
            </a:solidFill>
          </a:ln>
        </p:spPr>
        <p:style>
          <a:lnRef idx="1">
            <a:schemeClr val="accent1"/>
          </a:lnRef>
          <a:fillRef idx="0">
            <a:schemeClr val="accent1"/>
          </a:fillRef>
          <a:effectRef idx="0">
            <a:schemeClr val="accent1"/>
          </a:effectRef>
          <a:fontRef idx="minor">
            <a:schemeClr val="tx1"/>
          </a:fontRef>
        </p:style>
      </p:cxnSp>
      <p:graphicFrame>
        <p:nvGraphicFramePr>
          <p:cNvPr id="93" name="Object 5"/>
          <p:cNvGraphicFramePr>
            <a:graphicFrameLocks noChangeAspect="1"/>
          </p:cNvGraphicFramePr>
          <p:nvPr>
            <p:extLst>
              <p:ext uri="{D42A27DB-BD31-4B8C-83A1-F6EECF244321}">
                <p14:modId xmlns:p14="http://schemas.microsoft.com/office/powerpoint/2010/main" val="98653644"/>
              </p:ext>
            </p:extLst>
          </p:nvPr>
        </p:nvGraphicFramePr>
        <p:xfrm>
          <a:off x="7416800" y="1468438"/>
          <a:ext cx="257175" cy="277812"/>
        </p:xfrm>
        <a:graphic>
          <a:graphicData uri="http://schemas.openxmlformats.org/presentationml/2006/ole">
            <mc:AlternateContent xmlns:mc="http://schemas.openxmlformats.org/markup-compatibility/2006">
              <mc:Choice xmlns:v="urn:schemas-microsoft-com:vml" Requires="v">
                <p:oleObj spid="_x0000_s16421" name="Equation" r:id="rId57" imgW="152280" imgH="164880" progId="Equation.DSMT4">
                  <p:embed/>
                </p:oleObj>
              </mc:Choice>
              <mc:Fallback>
                <p:oleObj name="Equation" r:id="rId57" imgW="152280" imgH="164880" progId="Equation.DSMT4">
                  <p:embed/>
                  <p:pic>
                    <p:nvPicPr>
                      <p:cNvPr id="93" name="Object 5"/>
                      <p:cNvPicPr>
                        <a:picLocks noChangeAspect="1" noChangeArrowheads="1"/>
                      </p:cNvPicPr>
                      <p:nvPr/>
                    </p:nvPicPr>
                    <p:blipFill>
                      <a:blip r:embed="rId58"/>
                      <a:srcRect/>
                      <a:stretch>
                        <a:fillRect/>
                      </a:stretch>
                    </p:blipFill>
                    <p:spPr bwMode="auto">
                      <a:xfrm>
                        <a:off x="7416800" y="1468438"/>
                        <a:ext cx="257175" cy="277812"/>
                      </a:xfrm>
                      <a:prstGeom prst="rect">
                        <a:avLst/>
                      </a:prstGeom>
                      <a:noFill/>
                      <a:extLst/>
                    </p:spPr>
                  </p:pic>
                </p:oleObj>
              </mc:Fallback>
            </mc:AlternateContent>
          </a:graphicData>
        </a:graphic>
      </p:graphicFrame>
      <p:graphicFrame>
        <p:nvGraphicFramePr>
          <p:cNvPr id="95" name="Object 2"/>
          <p:cNvGraphicFramePr>
            <a:graphicFrameLocks noChangeAspect="1"/>
          </p:cNvGraphicFramePr>
          <p:nvPr>
            <p:extLst>
              <p:ext uri="{D42A27DB-BD31-4B8C-83A1-F6EECF244321}">
                <p14:modId xmlns:p14="http://schemas.microsoft.com/office/powerpoint/2010/main" val="2468405565"/>
              </p:ext>
            </p:extLst>
          </p:nvPr>
        </p:nvGraphicFramePr>
        <p:xfrm>
          <a:off x="4340225" y="1944688"/>
          <a:ext cx="947738" cy="269875"/>
        </p:xfrm>
        <a:graphic>
          <a:graphicData uri="http://schemas.openxmlformats.org/presentationml/2006/ole">
            <mc:AlternateContent xmlns:mc="http://schemas.openxmlformats.org/markup-compatibility/2006">
              <mc:Choice xmlns:v="urn:schemas-microsoft-com:vml" Requires="v">
                <p:oleObj spid="_x0000_s16422" name="Equation" r:id="rId59" imgW="723600" imgH="203040" progId="Equation.DSMT4">
                  <p:embed/>
                </p:oleObj>
              </mc:Choice>
              <mc:Fallback>
                <p:oleObj name="Equation" r:id="rId59" imgW="723600" imgH="203040" progId="Equation.DSMT4">
                  <p:embed/>
                  <p:pic>
                    <p:nvPicPr>
                      <p:cNvPr id="95" name="Object 2"/>
                      <p:cNvPicPr>
                        <a:picLocks noChangeAspect="1" noChangeArrowheads="1"/>
                      </p:cNvPicPr>
                      <p:nvPr/>
                    </p:nvPicPr>
                    <p:blipFill>
                      <a:blip r:embed="rId60"/>
                      <a:srcRect/>
                      <a:stretch>
                        <a:fillRect/>
                      </a:stretch>
                    </p:blipFill>
                    <p:spPr bwMode="auto">
                      <a:xfrm>
                        <a:off x="4340225" y="1944688"/>
                        <a:ext cx="947738" cy="269875"/>
                      </a:xfrm>
                      <a:prstGeom prst="rect">
                        <a:avLst/>
                      </a:prstGeom>
                      <a:noFill/>
                      <a:extLst/>
                    </p:spPr>
                  </p:pic>
                </p:oleObj>
              </mc:Fallback>
            </mc:AlternateContent>
          </a:graphicData>
        </a:graphic>
      </p:graphicFrame>
      <p:cxnSp>
        <p:nvCxnSpPr>
          <p:cNvPr id="96" name="Straight Connector 95"/>
          <p:cNvCxnSpPr/>
          <p:nvPr/>
        </p:nvCxnSpPr>
        <p:spPr>
          <a:xfrm flipH="1">
            <a:off x="5583209" y="1745971"/>
            <a:ext cx="193220" cy="252428"/>
          </a:xfrm>
          <a:prstGeom prst="line">
            <a:avLst/>
          </a:prstGeom>
          <a:ln w="30480">
            <a:solidFill>
              <a:srgbClr val="0070C0"/>
            </a:solidFill>
          </a:ln>
        </p:spPr>
        <p:style>
          <a:lnRef idx="1">
            <a:schemeClr val="accent1"/>
          </a:lnRef>
          <a:fillRef idx="0">
            <a:schemeClr val="accent1"/>
          </a:fillRef>
          <a:effectRef idx="0">
            <a:schemeClr val="accent1"/>
          </a:effectRef>
          <a:fontRef idx="minor">
            <a:schemeClr val="tx1"/>
          </a:fontRef>
        </p:style>
      </p:cxnSp>
      <p:graphicFrame>
        <p:nvGraphicFramePr>
          <p:cNvPr id="97" name="Object 5"/>
          <p:cNvGraphicFramePr>
            <a:graphicFrameLocks noChangeAspect="1"/>
          </p:cNvGraphicFramePr>
          <p:nvPr>
            <p:extLst>
              <p:ext uri="{D42A27DB-BD31-4B8C-83A1-F6EECF244321}">
                <p14:modId xmlns:p14="http://schemas.microsoft.com/office/powerpoint/2010/main" val="762550583"/>
              </p:ext>
            </p:extLst>
          </p:nvPr>
        </p:nvGraphicFramePr>
        <p:xfrm>
          <a:off x="5403797" y="1998399"/>
          <a:ext cx="257175" cy="279400"/>
        </p:xfrm>
        <a:graphic>
          <a:graphicData uri="http://schemas.openxmlformats.org/presentationml/2006/ole">
            <mc:AlternateContent xmlns:mc="http://schemas.openxmlformats.org/markup-compatibility/2006">
              <mc:Choice xmlns:v="urn:schemas-microsoft-com:vml" Requires="v">
                <p:oleObj spid="_x0000_s16423" name="Equation" r:id="rId61" imgW="152280" imgH="164880" progId="Equation.DSMT4">
                  <p:embed/>
                </p:oleObj>
              </mc:Choice>
              <mc:Fallback>
                <p:oleObj name="Equation" r:id="rId61" imgW="152280" imgH="164880" progId="Equation.DSMT4">
                  <p:embed/>
                  <p:pic>
                    <p:nvPicPr>
                      <p:cNvPr id="97" name="Object 5"/>
                      <p:cNvPicPr>
                        <a:picLocks noChangeAspect="1" noChangeArrowheads="1"/>
                      </p:cNvPicPr>
                      <p:nvPr/>
                    </p:nvPicPr>
                    <p:blipFill>
                      <a:blip r:embed="rId9"/>
                      <a:srcRect/>
                      <a:stretch>
                        <a:fillRect/>
                      </a:stretch>
                    </p:blipFill>
                    <p:spPr bwMode="auto">
                      <a:xfrm>
                        <a:off x="5403797" y="1998399"/>
                        <a:ext cx="257175" cy="279400"/>
                      </a:xfrm>
                      <a:prstGeom prst="rect">
                        <a:avLst/>
                      </a:prstGeom>
                      <a:noFill/>
                      <a:extLst/>
                    </p:spPr>
                  </p:pic>
                </p:oleObj>
              </mc:Fallback>
            </mc:AlternateContent>
          </a:graphicData>
        </a:graphic>
      </p:graphicFrame>
      <p:cxnSp>
        <p:nvCxnSpPr>
          <p:cNvPr id="100" name="Straight Connector 99"/>
          <p:cNvCxnSpPr>
            <a:stCxn id="89" idx="2"/>
          </p:cNvCxnSpPr>
          <p:nvPr/>
        </p:nvCxnSpPr>
        <p:spPr>
          <a:xfrm>
            <a:off x="6828401" y="1781710"/>
            <a:ext cx="41428" cy="213609"/>
          </a:xfrm>
          <a:prstGeom prst="line">
            <a:avLst/>
          </a:prstGeom>
          <a:ln w="30480">
            <a:solidFill>
              <a:srgbClr val="0070C0"/>
            </a:solidFill>
          </a:ln>
        </p:spPr>
        <p:style>
          <a:lnRef idx="1">
            <a:schemeClr val="accent1"/>
          </a:lnRef>
          <a:fillRef idx="0">
            <a:schemeClr val="accent1"/>
          </a:fillRef>
          <a:effectRef idx="0">
            <a:schemeClr val="accent1"/>
          </a:effectRef>
          <a:fontRef idx="minor">
            <a:schemeClr val="tx1"/>
          </a:fontRef>
        </p:style>
      </p:cxnSp>
      <p:graphicFrame>
        <p:nvGraphicFramePr>
          <p:cNvPr id="101" name="Object 5"/>
          <p:cNvGraphicFramePr>
            <a:graphicFrameLocks noChangeAspect="1"/>
          </p:cNvGraphicFramePr>
          <p:nvPr>
            <p:extLst>
              <p:ext uri="{D42A27DB-BD31-4B8C-83A1-F6EECF244321}">
                <p14:modId xmlns:p14="http://schemas.microsoft.com/office/powerpoint/2010/main" val="680603220"/>
              </p:ext>
            </p:extLst>
          </p:nvPr>
        </p:nvGraphicFramePr>
        <p:xfrm>
          <a:off x="6753225" y="2006600"/>
          <a:ext cx="257175" cy="279400"/>
        </p:xfrm>
        <a:graphic>
          <a:graphicData uri="http://schemas.openxmlformats.org/presentationml/2006/ole">
            <mc:AlternateContent xmlns:mc="http://schemas.openxmlformats.org/markup-compatibility/2006">
              <mc:Choice xmlns:v="urn:schemas-microsoft-com:vml" Requires="v">
                <p:oleObj spid="_x0000_s16424" name="Equation" r:id="rId62" imgW="152280" imgH="164880" progId="Equation.DSMT4">
                  <p:embed/>
                </p:oleObj>
              </mc:Choice>
              <mc:Fallback>
                <p:oleObj name="Equation" r:id="rId62" imgW="152280" imgH="164880" progId="Equation.DSMT4">
                  <p:embed/>
                  <p:pic>
                    <p:nvPicPr>
                      <p:cNvPr id="101" name="Object 5"/>
                      <p:cNvPicPr>
                        <a:picLocks noChangeAspect="1" noChangeArrowheads="1"/>
                      </p:cNvPicPr>
                      <p:nvPr/>
                    </p:nvPicPr>
                    <p:blipFill>
                      <a:blip r:embed="rId9"/>
                      <a:srcRect/>
                      <a:stretch>
                        <a:fillRect/>
                      </a:stretch>
                    </p:blipFill>
                    <p:spPr bwMode="auto">
                      <a:xfrm>
                        <a:off x="6753225" y="2006600"/>
                        <a:ext cx="257175" cy="279400"/>
                      </a:xfrm>
                      <a:prstGeom prst="rect">
                        <a:avLst/>
                      </a:prstGeom>
                      <a:noFill/>
                      <a:extLst/>
                    </p:spPr>
                  </p:pic>
                </p:oleObj>
              </mc:Fallback>
            </mc:AlternateContent>
          </a:graphicData>
        </a:graphic>
      </p:graphicFrame>
      <p:cxnSp>
        <p:nvCxnSpPr>
          <p:cNvPr id="103" name="Straight Connector 102"/>
          <p:cNvCxnSpPr/>
          <p:nvPr/>
        </p:nvCxnSpPr>
        <p:spPr>
          <a:xfrm>
            <a:off x="7204255" y="1781710"/>
            <a:ext cx="33183" cy="213609"/>
          </a:xfrm>
          <a:prstGeom prst="line">
            <a:avLst/>
          </a:prstGeom>
          <a:ln w="30480">
            <a:solidFill>
              <a:srgbClr val="0070C0"/>
            </a:solidFill>
          </a:ln>
        </p:spPr>
        <p:style>
          <a:lnRef idx="1">
            <a:schemeClr val="accent1"/>
          </a:lnRef>
          <a:fillRef idx="0">
            <a:schemeClr val="accent1"/>
          </a:fillRef>
          <a:effectRef idx="0">
            <a:schemeClr val="accent1"/>
          </a:effectRef>
          <a:fontRef idx="minor">
            <a:schemeClr val="tx1"/>
          </a:fontRef>
        </p:style>
      </p:cxnSp>
      <p:graphicFrame>
        <p:nvGraphicFramePr>
          <p:cNvPr id="104" name="Object 5"/>
          <p:cNvGraphicFramePr>
            <a:graphicFrameLocks noChangeAspect="1"/>
          </p:cNvGraphicFramePr>
          <p:nvPr>
            <p:extLst>
              <p:ext uri="{D42A27DB-BD31-4B8C-83A1-F6EECF244321}">
                <p14:modId xmlns:p14="http://schemas.microsoft.com/office/powerpoint/2010/main" val="390408457"/>
              </p:ext>
            </p:extLst>
          </p:nvPr>
        </p:nvGraphicFramePr>
        <p:xfrm>
          <a:off x="7086600" y="1995319"/>
          <a:ext cx="257175" cy="279400"/>
        </p:xfrm>
        <a:graphic>
          <a:graphicData uri="http://schemas.openxmlformats.org/presentationml/2006/ole">
            <mc:AlternateContent xmlns:mc="http://schemas.openxmlformats.org/markup-compatibility/2006">
              <mc:Choice xmlns:v="urn:schemas-microsoft-com:vml" Requires="v">
                <p:oleObj spid="_x0000_s16425" name="Equation" r:id="rId63" imgW="152280" imgH="164880" progId="Equation.DSMT4">
                  <p:embed/>
                </p:oleObj>
              </mc:Choice>
              <mc:Fallback>
                <p:oleObj name="Equation" r:id="rId63" imgW="152280" imgH="164880" progId="Equation.DSMT4">
                  <p:embed/>
                  <p:pic>
                    <p:nvPicPr>
                      <p:cNvPr id="104" name="Object 5"/>
                      <p:cNvPicPr>
                        <a:picLocks noChangeAspect="1" noChangeArrowheads="1"/>
                      </p:cNvPicPr>
                      <p:nvPr/>
                    </p:nvPicPr>
                    <p:blipFill>
                      <a:blip r:embed="rId9"/>
                      <a:srcRect/>
                      <a:stretch>
                        <a:fillRect/>
                      </a:stretch>
                    </p:blipFill>
                    <p:spPr bwMode="auto">
                      <a:xfrm>
                        <a:off x="7086600" y="1995319"/>
                        <a:ext cx="257175" cy="279400"/>
                      </a:xfrm>
                      <a:prstGeom prst="rect">
                        <a:avLst/>
                      </a:prstGeom>
                      <a:noFill/>
                      <a:extLst/>
                    </p:spPr>
                  </p:pic>
                </p:oleObj>
              </mc:Fallback>
            </mc:AlternateContent>
          </a:graphicData>
        </a:graphic>
      </p:graphicFrame>
      <p:cxnSp>
        <p:nvCxnSpPr>
          <p:cNvPr id="105" name="Straight Connector 104"/>
          <p:cNvCxnSpPr/>
          <p:nvPr/>
        </p:nvCxnSpPr>
        <p:spPr>
          <a:xfrm>
            <a:off x="7596187" y="1769551"/>
            <a:ext cx="17643" cy="231339"/>
          </a:xfrm>
          <a:prstGeom prst="line">
            <a:avLst/>
          </a:prstGeom>
          <a:ln w="30480">
            <a:solidFill>
              <a:srgbClr val="0070C0"/>
            </a:solidFill>
          </a:ln>
        </p:spPr>
        <p:style>
          <a:lnRef idx="1">
            <a:schemeClr val="accent1"/>
          </a:lnRef>
          <a:fillRef idx="0">
            <a:schemeClr val="accent1"/>
          </a:fillRef>
          <a:effectRef idx="0">
            <a:schemeClr val="accent1"/>
          </a:effectRef>
          <a:fontRef idx="minor">
            <a:schemeClr val="tx1"/>
          </a:fontRef>
        </p:style>
      </p:cxnSp>
      <p:graphicFrame>
        <p:nvGraphicFramePr>
          <p:cNvPr id="106" name="Object 5"/>
          <p:cNvGraphicFramePr>
            <a:graphicFrameLocks noChangeAspect="1"/>
          </p:cNvGraphicFramePr>
          <p:nvPr>
            <p:extLst>
              <p:ext uri="{D42A27DB-BD31-4B8C-83A1-F6EECF244321}">
                <p14:modId xmlns:p14="http://schemas.microsoft.com/office/powerpoint/2010/main" val="148179333"/>
              </p:ext>
            </p:extLst>
          </p:nvPr>
        </p:nvGraphicFramePr>
        <p:xfrm>
          <a:off x="7467600" y="1998472"/>
          <a:ext cx="257175" cy="279400"/>
        </p:xfrm>
        <a:graphic>
          <a:graphicData uri="http://schemas.openxmlformats.org/presentationml/2006/ole">
            <mc:AlternateContent xmlns:mc="http://schemas.openxmlformats.org/markup-compatibility/2006">
              <mc:Choice xmlns:v="urn:schemas-microsoft-com:vml" Requires="v">
                <p:oleObj spid="_x0000_s16426" name="Equation" r:id="rId64" imgW="152280" imgH="164880" progId="Equation.DSMT4">
                  <p:embed/>
                </p:oleObj>
              </mc:Choice>
              <mc:Fallback>
                <p:oleObj name="Equation" r:id="rId64" imgW="152280" imgH="164880" progId="Equation.DSMT4">
                  <p:embed/>
                  <p:pic>
                    <p:nvPicPr>
                      <p:cNvPr id="106" name="Object 5"/>
                      <p:cNvPicPr>
                        <a:picLocks noChangeAspect="1" noChangeArrowheads="1"/>
                      </p:cNvPicPr>
                      <p:nvPr/>
                    </p:nvPicPr>
                    <p:blipFill>
                      <a:blip r:embed="rId9"/>
                      <a:srcRect/>
                      <a:stretch>
                        <a:fillRect/>
                      </a:stretch>
                    </p:blipFill>
                    <p:spPr bwMode="auto">
                      <a:xfrm>
                        <a:off x="7467600" y="1998472"/>
                        <a:ext cx="257175" cy="279400"/>
                      </a:xfrm>
                      <a:prstGeom prst="rect">
                        <a:avLst/>
                      </a:prstGeom>
                      <a:noFill/>
                      <a:extLst/>
                    </p:spPr>
                  </p:pic>
                </p:oleObj>
              </mc:Fallback>
            </mc:AlternateContent>
          </a:graphicData>
        </a:graphic>
      </p:graphicFrame>
      <p:cxnSp>
        <p:nvCxnSpPr>
          <p:cNvPr id="110" name="Straight Connector 109"/>
          <p:cNvCxnSpPr/>
          <p:nvPr/>
        </p:nvCxnSpPr>
        <p:spPr>
          <a:xfrm flipH="1">
            <a:off x="5855082" y="1781710"/>
            <a:ext cx="357800" cy="324300"/>
          </a:xfrm>
          <a:prstGeom prst="line">
            <a:avLst/>
          </a:prstGeom>
          <a:ln w="30480">
            <a:solidFill>
              <a:srgbClr val="FF0000"/>
            </a:solidFill>
          </a:ln>
        </p:spPr>
        <p:style>
          <a:lnRef idx="1">
            <a:schemeClr val="accent1"/>
          </a:lnRef>
          <a:fillRef idx="0">
            <a:schemeClr val="accent1"/>
          </a:fillRef>
          <a:effectRef idx="0">
            <a:schemeClr val="accent1"/>
          </a:effectRef>
          <a:fontRef idx="minor">
            <a:schemeClr val="tx1"/>
          </a:fontRef>
        </p:style>
      </p:cxnSp>
      <p:graphicFrame>
        <p:nvGraphicFramePr>
          <p:cNvPr id="111" name="Object 5"/>
          <p:cNvGraphicFramePr>
            <a:graphicFrameLocks noChangeAspect="1"/>
          </p:cNvGraphicFramePr>
          <p:nvPr>
            <p:extLst>
              <p:ext uri="{D42A27DB-BD31-4B8C-83A1-F6EECF244321}">
                <p14:modId xmlns:p14="http://schemas.microsoft.com/office/powerpoint/2010/main" val="2080498324"/>
              </p:ext>
            </p:extLst>
          </p:nvPr>
        </p:nvGraphicFramePr>
        <p:xfrm>
          <a:off x="5705828" y="2094574"/>
          <a:ext cx="257175" cy="244702"/>
        </p:xfrm>
        <a:graphic>
          <a:graphicData uri="http://schemas.openxmlformats.org/presentationml/2006/ole">
            <mc:AlternateContent xmlns:mc="http://schemas.openxmlformats.org/markup-compatibility/2006">
              <mc:Choice xmlns:v="urn:schemas-microsoft-com:vml" Requires="v">
                <p:oleObj spid="_x0000_s16427" name="Equation" r:id="rId65" imgW="152280" imgH="164880" progId="Equation.DSMT4">
                  <p:embed/>
                </p:oleObj>
              </mc:Choice>
              <mc:Fallback>
                <p:oleObj name="Equation" r:id="rId65" imgW="152280" imgH="164880" progId="Equation.DSMT4">
                  <p:embed/>
                  <p:pic>
                    <p:nvPicPr>
                      <p:cNvPr id="111" name="Object 5"/>
                      <p:cNvPicPr>
                        <a:picLocks noChangeAspect="1" noChangeArrowheads="1"/>
                      </p:cNvPicPr>
                      <p:nvPr/>
                    </p:nvPicPr>
                    <p:blipFill>
                      <a:blip r:embed="rId20"/>
                      <a:srcRect/>
                      <a:stretch>
                        <a:fillRect/>
                      </a:stretch>
                    </p:blipFill>
                    <p:spPr bwMode="auto">
                      <a:xfrm>
                        <a:off x="5705828" y="2094574"/>
                        <a:ext cx="257175" cy="244702"/>
                      </a:xfrm>
                      <a:prstGeom prst="rect">
                        <a:avLst/>
                      </a:prstGeom>
                      <a:noFill/>
                      <a:extLst/>
                    </p:spPr>
                  </p:pic>
                </p:oleObj>
              </mc:Fallback>
            </mc:AlternateContent>
          </a:graphicData>
        </a:graphic>
      </p:graphicFrame>
      <p:cxnSp>
        <p:nvCxnSpPr>
          <p:cNvPr id="112" name="Straight Connector 111"/>
          <p:cNvCxnSpPr/>
          <p:nvPr/>
        </p:nvCxnSpPr>
        <p:spPr>
          <a:xfrm flipH="1">
            <a:off x="6145627" y="1806343"/>
            <a:ext cx="114605" cy="275979"/>
          </a:xfrm>
          <a:prstGeom prst="line">
            <a:avLst/>
          </a:prstGeom>
          <a:ln w="30480">
            <a:solidFill>
              <a:srgbClr val="FF0000"/>
            </a:solidFill>
          </a:ln>
        </p:spPr>
        <p:style>
          <a:lnRef idx="1">
            <a:schemeClr val="accent1"/>
          </a:lnRef>
          <a:fillRef idx="0">
            <a:schemeClr val="accent1"/>
          </a:fillRef>
          <a:effectRef idx="0">
            <a:schemeClr val="accent1"/>
          </a:effectRef>
          <a:fontRef idx="minor">
            <a:schemeClr val="tx1"/>
          </a:fontRef>
        </p:style>
      </p:cxnSp>
      <p:graphicFrame>
        <p:nvGraphicFramePr>
          <p:cNvPr id="113" name="Object 5"/>
          <p:cNvGraphicFramePr>
            <a:graphicFrameLocks noChangeAspect="1"/>
          </p:cNvGraphicFramePr>
          <p:nvPr>
            <p:extLst>
              <p:ext uri="{D42A27DB-BD31-4B8C-83A1-F6EECF244321}">
                <p14:modId xmlns:p14="http://schemas.microsoft.com/office/powerpoint/2010/main" val="3113408611"/>
              </p:ext>
            </p:extLst>
          </p:nvPr>
        </p:nvGraphicFramePr>
        <p:xfrm>
          <a:off x="5965654" y="2071466"/>
          <a:ext cx="257175" cy="301625"/>
        </p:xfrm>
        <a:graphic>
          <a:graphicData uri="http://schemas.openxmlformats.org/presentationml/2006/ole">
            <mc:AlternateContent xmlns:mc="http://schemas.openxmlformats.org/markup-compatibility/2006">
              <mc:Choice xmlns:v="urn:schemas-microsoft-com:vml" Requires="v">
                <p:oleObj spid="_x0000_s16428" name="Equation" r:id="rId66" imgW="152280" imgH="177480" progId="Equation.DSMT4">
                  <p:embed/>
                </p:oleObj>
              </mc:Choice>
              <mc:Fallback>
                <p:oleObj name="Equation" r:id="rId66" imgW="152280" imgH="177480" progId="Equation.DSMT4">
                  <p:embed/>
                  <p:pic>
                    <p:nvPicPr>
                      <p:cNvPr id="113" name="Object 5"/>
                      <p:cNvPicPr>
                        <a:picLocks noChangeAspect="1" noChangeArrowheads="1"/>
                      </p:cNvPicPr>
                      <p:nvPr/>
                    </p:nvPicPr>
                    <p:blipFill>
                      <a:blip r:embed="rId22"/>
                      <a:srcRect/>
                      <a:stretch>
                        <a:fillRect/>
                      </a:stretch>
                    </p:blipFill>
                    <p:spPr bwMode="auto">
                      <a:xfrm>
                        <a:off x="5965654" y="2071466"/>
                        <a:ext cx="257175" cy="301625"/>
                      </a:xfrm>
                      <a:prstGeom prst="rect">
                        <a:avLst/>
                      </a:prstGeom>
                      <a:noFill/>
                      <a:extLst/>
                    </p:spPr>
                  </p:pic>
                </p:oleObj>
              </mc:Fallback>
            </mc:AlternateContent>
          </a:graphicData>
        </a:graphic>
      </p:graphicFrame>
      <p:cxnSp>
        <p:nvCxnSpPr>
          <p:cNvPr id="114" name="Straight Connector 113"/>
          <p:cNvCxnSpPr/>
          <p:nvPr/>
        </p:nvCxnSpPr>
        <p:spPr>
          <a:xfrm>
            <a:off x="6356584" y="1782763"/>
            <a:ext cx="4358" cy="299559"/>
          </a:xfrm>
          <a:prstGeom prst="line">
            <a:avLst/>
          </a:prstGeom>
          <a:ln w="30480">
            <a:solidFill>
              <a:srgbClr val="FF0000"/>
            </a:solidFill>
          </a:ln>
        </p:spPr>
        <p:style>
          <a:lnRef idx="1">
            <a:schemeClr val="accent1"/>
          </a:lnRef>
          <a:fillRef idx="0">
            <a:schemeClr val="accent1"/>
          </a:fillRef>
          <a:effectRef idx="0">
            <a:schemeClr val="accent1"/>
          </a:effectRef>
          <a:fontRef idx="minor">
            <a:schemeClr val="tx1"/>
          </a:fontRef>
        </p:style>
      </p:cxnSp>
      <p:graphicFrame>
        <p:nvGraphicFramePr>
          <p:cNvPr id="115" name="Object 5"/>
          <p:cNvGraphicFramePr>
            <a:graphicFrameLocks noChangeAspect="1"/>
          </p:cNvGraphicFramePr>
          <p:nvPr>
            <p:extLst>
              <p:ext uri="{D42A27DB-BD31-4B8C-83A1-F6EECF244321}">
                <p14:modId xmlns:p14="http://schemas.microsoft.com/office/powerpoint/2010/main" val="509481650"/>
              </p:ext>
            </p:extLst>
          </p:nvPr>
        </p:nvGraphicFramePr>
        <p:xfrm>
          <a:off x="6218934" y="2070037"/>
          <a:ext cx="277812" cy="279400"/>
        </p:xfrm>
        <a:graphic>
          <a:graphicData uri="http://schemas.openxmlformats.org/presentationml/2006/ole">
            <mc:AlternateContent xmlns:mc="http://schemas.openxmlformats.org/markup-compatibility/2006">
              <mc:Choice xmlns:v="urn:schemas-microsoft-com:vml" Requires="v">
                <p:oleObj spid="_x0000_s16429" name="Equation" r:id="rId67" imgW="164880" imgH="164880" progId="Equation.DSMT4">
                  <p:embed/>
                </p:oleObj>
              </mc:Choice>
              <mc:Fallback>
                <p:oleObj name="Equation" r:id="rId67" imgW="164880" imgH="164880" progId="Equation.DSMT4">
                  <p:embed/>
                  <p:pic>
                    <p:nvPicPr>
                      <p:cNvPr id="115" name="Object 5"/>
                      <p:cNvPicPr>
                        <a:picLocks noChangeAspect="1" noChangeArrowheads="1"/>
                      </p:cNvPicPr>
                      <p:nvPr/>
                    </p:nvPicPr>
                    <p:blipFill>
                      <a:blip r:embed="rId24"/>
                      <a:srcRect/>
                      <a:stretch>
                        <a:fillRect/>
                      </a:stretch>
                    </p:blipFill>
                    <p:spPr bwMode="auto">
                      <a:xfrm>
                        <a:off x="6218934" y="2070037"/>
                        <a:ext cx="277812" cy="279400"/>
                      </a:xfrm>
                      <a:prstGeom prst="rect">
                        <a:avLst/>
                      </a:prstGeom>
                      <a:noFill/>
                      <a:extLst/>
                    </p:spPr>
                  </p:pic>
                </p:oleObj>
              </mc:Fallback>
            </mc:AlternateContent>
          </a:graphicData>
        </a:graphic>
      </p:graphicFrame>
      <p:graphicFrame>
        <p:nvGraphicFramePr>
          <p:cNvPr id="116" name="Object 5"/>
          <p:cNvGraphicFramePr>
            <a:graphicFrameLocks noChangeAspect="1"/>
          </p:cNvGraphicFramePr>
          <p:nvPr>
            <p:extLst>
              <p:ext uri="{D42A27DB-BD31-4B8C-83A1-F6EECF244321}">
                <p14:modId xmlns:p14="http://schemas.microsoft.com/office/powerpoint/2010/main" val="3717472937"/>
              </p:ext>
            </p:extLst>
          </p:nvPr>
        </p:nvGraphicFramePr>
        <p:xfrm>
          <a:off x="6427946" y="2071680"/>
          <a:ext cx="257175" cy="279400"/>
        </p:xfrm>
        <a:graphic>
          <a:graphicData uri="http://schemas.openxmlformats.org/presentationml/2006/ole">
            <mc:AlternateContent xmlns:mc="http://schemas.openxmlformats.org/markup-compatibility/2006">
              <mc:Choice xmlns:v="urn:schemas-microsoft-com:vml" Requires="v">
                <p:oleObj spid="_x0000_s16430" name="Equation" r:id="rId68" imgW="152280" imgH="164880" progId="Equation.DSMT4">
                  <p:embed/>
                </p:oleObj>
              </mc:Choice>
              <mc:Fallback>
                <p:oleObj name="Equation" r:id="rId68" imgW="152280" imgH="164880" progId="Equation.DSMT4">
                  <p:embed/>
                  <p:pic>
                    <p:nvPicPr>
                      <p:cNvPr id="116" name="Object 5"/>
                      <p:cNvPicPr>
                        <a:picLocks noChangeAspect="1" noChangeArrowheads="1"/>
                      </p:cNvPicPr>
                      <p:nvPr/>
                    </p:nvPicPr>
                    <p:blipFill>
                      <a:blip r:embed="rId69"/>
                      <a:srcRect/>
                      <a:stretch>
                        <a:fillRect/>
                      </a:stretch>
                    </p:blipFill>
                    <p:spPr bwMode="auto">
                      <a:xfrm>
                        <a:off x="6427946" y="2071680"/>
                        <a:ext cx="257175" cy="279400"/>
                      </a:xfrm>
                      <a:prstGeom prst="rect">
                        <a:avLst/>
                      </a:prstGeom>
                      <a:noFill/>
                      <a:extLst/>
                    </p:spPr>
                  </p:pic>
                </p:oleObj>
              </mc:Fallback>
            </mc:AlternateContent>
          </a:graphicData>
        </a:graphic>
      </p:graphicFrame>
      <p:cxnSp>
        <p:nvCxnSpPr>
          <p:cNvPr id="117" name="Straight Connector 116"/>
          <p:cNvCxnSpPr/>
          <p:nvPr/>
        </p:nvCxnSpPr>
        <p:spPr>
          <a:xfrm>
            <a:off x="6418750" y="1770245"/>
            <a:ext cx="147309" cy="304762"/>
          </a:xfrm>
          <a:prstGeom prst="line">
            <a:avLst/>
          </a:prstGeom>
          <a:ln w="30480">
            <a:solidFill>
              <a:srgbClr val="FF0000"/>
            </a:solidFill>
          </a:ln>
        </p:spPr>
        <p:style>
          <a:lnRef idx="1">
            <a:schemeClr val="accent1"/>
          </a:lnRef>
          <a:fillRef idx="0">
            <a:schemeClr val="accent1"/>
          </a:fillRef>
          <a:effectRef idx="0">
            <a:schemeClr val="accent1"/>
          </a:effectRef>
          <a:fontRef idx="minor">
            <a:schemeClr val="tx1"/>
          </a:fontRef>
        </p:style>
      </p:cxnSp>
      <p:graphicFrame>
        <p:nvGraphicFramePr>
          <p:cNvPr id="121" name="Object 2"/>
          <p:cNvGraphicFramePr>
            <a:graphicFrameLocks noChangeAspect="1"/>
          </p:cNvGraphicFramePr>
          <p:nvPr>
            <p:extLst>
              <p:ext uri="{D42A27DB-BD31-4B8C-83A1-F6EECF244321}">
                <p14:modId xmlns:p14="http://schemas.microsoft.com/office/powerpoint/2010/main" val="1038544389"/>
              </p:ext>
            </p:extLst>
          </p:nvPr>
        </p:nvGraphicFramePr>
        <p:xfrm>
          <a:off x="4091328" y="2576917"/>
          <a:ext cx="915987" cy="269875"/>
        </p:xfrm>
        <a:graphic>
          <a:graphicData uri="http://schemas.openxmlformats.org/presentationml/2006/ole">
            <mc:AlternateContent xmlns:mc="http://schemas.openxmlformats.org/markup-compatibility/2006">
              <mc:Choice xmlns:v="urn:schemas-microsoft-com:vml" Requires="v">
                <p:oleObj spid="_x0000_s16431" name="Equation" r:id="rId70" imgW="698400" imgH="203040" progId="Equation.DSMT4">
                  <p:embed/>
                </p:oleObj>
              </mc:Choice>
              <mc:Fallback>
                <p:oleObj name="Equation" r:id="rId70" imgW="698400" imgH="203040" progId="Equation.DSMT4">
                  <p:embed/>
                  <p:pic>
                    <p:nvPicPr>
                      <p:cNvPr id="121" name="Object 2"/>
                      <p:cNvPicPr>
                        <a:picLocks noChangeAspect="1" noChangeArrowheads="1"/>
                      </p:cNvPicPr>
                      <p:nvPr/>
                    </p:nvPicPr>
                    <p:blipFill>
                      <a:blip r:embed="rId71"/>
                      <a:srcRect/>
                      <a:stretch>
                        <a:fillRect/>
                      </a:stretch>
                    </p:blipFill>
                    <p:spPr bwMode="auto">
                      <a:xfrm>
                        <a:off x="4091328" y="2576917"/>
                        <a:ext cx="915987" cy="269875"/>
                      </a:xfrm>
                      <a:prstGeom prst="rect">
                        <a:avLst/>
                      </a:prstGeom>
                      <a:noFill/>
                      <a:extLst/>
                    </p:spPr>
                  </p:pic>
                </p:oleObj>
              </mc:Fallback>
            </mc:AlternateContent>
          </a:graphicData>
        </a:graphic>
      </p:graphicFrame>
      <p:cxnSp>
        <p:nvCxnSpPr>
          <p:cNvPr id="122" name="Straight Connector 121"/>
          <p:cNvCxnSpPr/>
          <p:nvPr/>
        </p:nvCxnSpPr>
        <p:spPr>
          <a:xfrm flipH="1">
            <a:off x="5291848" y="2317097"/>
            <a:ext cx="193220" cy="252428"/>
          </a:xfrm>
          <a:prstGeom prst="line">
            <a:avLst/>
          </a:prstGeom>
          <a:ln w="30480">
            <a:solidFill>
              <a:srgbClr val="0070C0"/>
            </a:solidFill>
          </a:ln>
        </p:spPr>
        <p:style>
          <a:lnRef idx="1">
            <a:schemeClr val="accent1"/>
          </a:lnRef>
          <a:fillRef idx="0">
            <a:schemeClr val="accent1"/>
          </a:fillRef>
          <a:effectRef idx="0">
            <a:schemeClr val="accent1"/>
          </a:effectRef>
          <a:fontRef idx="minor">
            <a:schemeClr val="tx1"/>
          </a:fontRef>
        </p:style>
      </p:cxnSp>
      <p:graphicFrame>
        <p:nvGraphicFramePr>
          <p:cNvPr id="123" name="Object 5"/>
          <p:cNvGraphicFramePr>
            <a:graphicFrameLocks noChangeAspect="1"/>
          </p:cNvGraphicFramePr>
          <p:nvPr>
            <p:extLst>
              <p:ext uri="{D42A27DB-BD31-4B8C-83A1-F6EECF244321}">
                <p14:modId xmlns:p14="http://schemas.microsoft.com/office/powerpoint/2010/main" val="3296536385"/>
              </p:ext>
            </p:extLst>
          </p:nvPr>
        </p:nvGraphicFramePr>
        <p:xfrm>
          <a:off x="5111750" y="2560638"/>
          <a:ext cx="257175" cy="300037"/>
        </p:xfrm>
        <a:graphic>
          <a:graphicData uri="http://schemas.openxmlformats.org/presentationml/2006/ole">
            <mc:AlternateContent xmlns:mc="http://schemas.openxmlformats.org/markup-compatibility/2006">
              <mc:Choice xmlns:v="urn:schemas-microsoft-com:vml" Requires="v">
                <p:oleObj spid="_x0000_s16432" name="Equation" r:id="rId72" imgW="152280" imgH="177480" progId="Equation.DSMT4">
                  <p:embed/>
                </p:oleObj>
              </mc:Choice>
              <mc:Fallback>
                <p:oleObj name="Equation" r:id="rId72" imgW="152280" imgH="177480" progId="Equation.DSMT4">
                  <p:embed/>
                  <p:pic>
                    <p:nvPicPr>
                      <p:cNvPr id="123" name="Object 5"/>
                      <p:cNvPicPr>
                        <a:picLocks noChangeAspect="1" noChangeArrowheads="1"/>
                      </p:cNvPicPr>
                      <p:nvPr/>
                    </p:nvPicPr>
                    <p:blipFill>
                      <a:blip r:embed="rId73"/>
                      <a:srcRect/>
                      <a:stretch>
                        <a:fillRect/>
                      </a:stretch>
                    </p:blipFill>
                    <p:spPr bwMode="auto">
                      <a:xfrm>
                        <a:off x="5111750" y="2560638"/>
                        <a:ext cx="257175" cy="300037"/>
                      </a:xfrm>
                      <a:prstGeom prst="rect">
                        <a:avLst/>
                      </a:prstGeom>
                      <a:noFill/>
                      <a:extLst/>
                    </p:spPr>
                  </p:pic>
                </p:oleObj>
              </mc:Fallback>
            </mc:AlternateContent>
          </a:graphicData>
        </a:graphic>
      </p:graphicFrame>
      <p:cxnSp>
        <p:nvCxnSpPr>
          <p:cNvPr id="124" name="Straight Connector 123"/>
          <p:cNvCxnSpPr/>
          <p:nvPr/>
        </p:nvCxnSpPr>
        <p:spPr>
          <a:xfrm flipH="1">
            <a:off x="5559438" y="2320383"/>
            <a:ext cx="193220" cy="252428"/>
          </a:xfrm>
          <a:prstGeom prst="line">
            <a:avLst/>
          </a:prstGeom>
          <a:ln w="30480">
            <a:solidFill>
              <a:srgbClr val="0070C0"/>
            </a:solidFill>
          </a:ln>
        </p:spPr>
        <p:style>
          <a:lnRef idx="1">
            <a:schemeClr val="accent1"/>
          </a:lnRef>
          <a:fillRef idx="0">
            <a:schemeClr val="accent1"/>
          </a:fillRef>
          <a:effectRef idx="0">
            <a:schemeClr val="accent1"/>
          </a:effectRef>
          <a:fontRef idx="minor">
            <a:schemeClr val="tx1"/>
          </a:fontRef>
        </p:style>
      </p:cxnSp>
      <p:graphicFrame>
        <p:nvGraphicFramePr>
          <p:cNvPr id="125" name="Object 5"/>
          <p:cNvGraphicFramePr>
            <a:graphicFrameLocks noChangeAspect="1"/>
          </p:cNvGraphicFramePr>
          <p:nvPr>
            <p:extLst>
              <p:ext uri="{D42A27DB-BD31-4B8C-83A1-F6EECF244321}">
                <p14:modId xmlns:p14="http://schemas.microsoft.com/office/powerpoint/2010/main" val="2284903821"/>
              </p:ext>
            </p:extLst>
          </p:nvPr>
        </p:nvGraphicFramePr>
        <p:xfrm>
          <a:off x="5379340" y="2563924"/>
          <a:ext cx="257175" cy="300037"/>
        </p:xfrm>
        <a:graphic>
          <a:graphicData uri="http://schemas.openxmlformats.org/presentationml/2006/ole">
            <mc:AlternateContent xmlns:mc="http://schemas.openxmlformats.org/markup-compatibility/2006">
              <mc:Choice xmlns:v="urn:schemas-microsoft-com:vml" Requires="v">
                <p:oleObj spid="_x0000_s16433" name="Equation" r:id="rId74" imgW="152280" imgH="177480" progId="Equation.DSMT4">
                  <p:embed/>
                </p:oleObj>
              </mc:Choice>
              <mc:Fallback>
                <p:oleObj name="Equation" r:id="rId74" imgW="152280" imgH="177480" progId="Equation.DSMT4">
                  <p:embed/>
                  <p:pic>
                    <p:nvPicPr>
                      <p:cNvPr id="125" name="Object 5"/>
                      <p:cNvPicPr>
                        <a:picLocks noChangeAspect="1" noChangeArrowheads="1"/>
                      </p:cNvPicPr>
                      <p:nvPr/>
                    </p:nvPicPr>
                    <p:blipFill>
                      <a:blip r:embed="rId75"/>
                      <a:srcRect/>
                      <a:stretch>
                        <a:fillRect/>
                      </a:stretch>
                    </p:blipFill>
                    <p:spPr bwMode="auto">
                      <a:xfrm>
                        <a:off x="5379340" y="2563924"/>
                        <a:ext cx="257175" cy="300037"/>
                      </a:xfrm>
                      <a:prstGeom prst="rect">
                        <a:avLst/>
                      </a:prstGeom>
                      <a:noFill/>
                      <a:extLst/>
                    </p:spPr>
                  </p:pic>
                </p:oleObj>
              </mc:Fallback>
            </mc:AlternateContent>
          </a:graphicData>
        </a:graphic>
      </p:graphicFrame>
      <p:cxnSp>
        <p:nvCxnSpPr>
          <p:cNvPr id="126" name="Straight Connector 125"/>
          <p:cNvCxnSpPr>
            <a:stCxn id="115" idx="2"/>
          </p:cNvCxnSpPr>
          <p:nvPr/>
        </p:nvCxnSpPr>
        <p:spPr>
          <a:xfrm flipH="1">
            <a:off x="6348218" y="2349437"/>
            <a:ext cx="9622" cy="234365"/>
          </a:xfrm>
          <a:prstGeom prst="line">
            <a:avLst/>
          </a:prstGeom>
          <a:ln w="30480">
            <a:solidFill>
              <a:srgbClr val="0070C0"/>
            </a:solidFill>
          </a:ln>
        </p:spPr>
        <p:style>
          <a:lnRef idx="1">
            <a:schemeClr val="accent1"/>
          </a:lnRef>
          <a:fillRef idx="0">
            <a:schemeClr val="accent1"/>
          </a:fillRef>
          <a:effectRef idx="0">
            <a:schemeClr val="accent1"/>
          </a:effectRef>
          <a:fontRef idx="minor">
            <a:schemeClr val="tx1"/>
          </a:fontRef>
        </p:style>
      </p:cxnSp>
      <p:graphicFrame>
        <p:nvGraphicFramePr>
          <p:cNvPr id="127" name="Object 5"/>
          <p:cNvGraphicFramePr>
            <a:graphicFrameLocks noChangeAspect="1"/>
          </p:cNvGraphicFramePr>
          <p:nvPr>
            <p:extLst>
              <p:ext uri="{D42A27DB-BD31-4B8C-83A1-F6EECF244321}">
                <p14:modId xmlns:p14="http://schemas.microsoft.com/office/powerpoint/2010/main" val="2898005666"/>
              </p:ext>
            </p:extLst>
          </p:nvPr>
        </p:nvGraphicFramePr>
        <p:xfrm>
          <a:off x="6168120" y="2574915"/>
          <a:ext cx="257175" cy="300037"/>
        </p:xfrm>
        <a:graphic>
          <a:graphicData uri="http://schemas.openxmlformats.org/presentationml/2006/ole">
            <mc:AlternateContent xmlns:mc="http://schemas.openxmlformats.org/markup-compatibility/2006">
              <mc:Choice xmlns:v="urn:schemas-microsoft-com:vml" Requires="v">
                <p:oleObj spid="_x0000_s16434" name="Equation" r:id="rId76" imgW="152280" imgH="177480" progId="Equation.DSMT4">
                  <p:embed/>
                </p:oleObj>
              </mc:Choice>
              <mc:Fallback>
                <p:oleObj name="Equation" r:id="rId76" imgW="152280" imgH="177480" progId="Equation.DSMT4">
                  <p:embed/>
                  <p:pic>
                    <p:nvPicPr>
                      <p:cNvPr id="127" name="Object 5"/>
                      <p:cNvPicPr>
                        <a:picLocks noChangeAspect="1" noChangeArrowheads="1"/>
                      </p:cNvPicPr>
                      <p:nvPr/>
                    </p:nvPicPr>
                    <p:blipFill>
                      <a:blip r:embed="rId75"/>
                      <a:srcRect/>
                      <a:stretch>
                        <a:fillRect/>
                      </a:stretch>
                    </p:blipFill>
                    <p:spPr bwMode="auto">
                      <a:xfrm>
                        <a:off x="6168120" y="2574915"/>
                        <a:ext cx="257175" cy="300037"/>
                      </a:xfrm>
                      <a:prstGeom prst="rect">
                        <a:avLst/>
                      </a:prstGeom>
                      <a:noFill/>
                      <a:extLst/>
                    </p:spPr>
                  </p:pic>
                </p:oleObj>
              </mc:Fallback>
            </mc:AlternateContent>
          </a:graphicData>
        </a:graphic>
      </p:graphicFrame>
      <p:cxnSp>
        <p:nvCxnSpPr>
          <p:cNvPr id="129" name="Straight Connector 128"/>
          <p:cNvCxnSpPr/>
          <p:nvPr/>
        </p:nvCxnSpPr>
        <p:spPr>
          <a:xfrm flipH="1">
            <a:off x="6566443" y="2349437"/>
            <a:ext cx="9622" cy="234365"/>
          </a:xfrm>
          <a:prstGeom prst="line">
            <a:avLst/>
          </a:prstGeom>
          <a:ln w="30480">
            <a:solidFill>
              <a:srgbClr val="0070C0"/>
            </a:solidFill>
          </a:ln>
        </p:spPr>
        <p:style>
          <a:lnRef idx="1">
            <a:schemeClr val="accent1"/>
          </a:lnRef>
          <a:fillRef idx="0">
            <a:schemeClr val="accent1"/>
          </a:fillRef>
          <a:effectRef idx="0">
            <a:schemeClr val="accent1"/>
          </a:effectRef>
          <a:fontRef idx="minor">
            <a:schemeClr val="tx1"/>
          </a:fontRef>
        </p:style>
      </p:cxnSp>
      <p:graphicFrame>
        <p:nvGraphicFramePr>
          <p:cNvPr id="130" name="Object 5"/>
          <p:cNvGraphicFramePr>
            <a:graphicFrameLocks noChangeAspect="1"/>
          </p:cNvGraphicFramePr>
          <p:nvPr>
            <p:extLst>
              <p:ext uri="{D42A27DB-BD31-4B8C-83A1-F6EECF244321}">
                <p14:modId xmlns:p14="http://schemas.microsoft.com/office/powerpoint/2010/main" val="4234963695"/>
              </p:ext>
            </p:extLst>
          </p:nvPr>
        </p:nvGraphicFramePr>
        <p:xfrm>
          <a:off x="6386345" y="2574915"/>
          <a:ext cx="257175" cy="300037"/>
        </p:xfrm>
        <a:graphic>
          <a:graphicData uri="http://schemas.openxmlformats.org/presentationml/2006/ole">
            <mc:AlternateContent xmlns:mc="http://schemas.openxmlformats.org/markup-compatibility/2006">
              <mc:Choice xmlns:v="urn:schemas-microsoft-com:vml" Requires="v">
                <p:oleObj spid="_x0000_s16435" name="Equation" r:id="rId77" imgW="152280" imgH="177480" progId="Equation.DSMT4">
                  <p:embed/>
                </p:oleObj>
              </mc:Choice>
              <mc:Fallback>
                <p:oleObj name="Equation" r:id="rId77" imgW="152280" imgH="177480" progId="Equation.DSMT4">
                  <p:embed/>
                  <p:pic>
                    <p:nvPicPr>
                      <p:cNvPr id="130" name="Object 5"/>
                      <p:cNvPicPr>
                        <a:picLocks noChangeAspect="1" noChangeArrowheads="1"/>
                      </p:cNvPicPr>
                      <p:nvPr/>
                    </p:nvPicPr>
                    <p:blipFill>
                      <a:blip r:embed="rId75"/>
                      <a:srcRect/>
                      <a:stretch>
                        <a:fillRect/>
                      </a:stretch>
                    </p:blipFill>
                    <p:spPr bwMode="auto">
                      <a:xfrm>
                        <a:off x="6386345" y="2574915"/>
                        <a:ext cx="257175" cy="300037"/>
                      </a:xfrm>
                      <a:prstGeom prst="rect">
                        <a:avLst/>
                      </a:prstGeom>
                      <a:noFill/>
                      <a:extLst/>
                    </p:spPr>
                  </p:pic>
                </p:oleObj>
              </mc:Fallback>
            </mc:AlternateContent>
          </a:graphicData>
        </a:graphic>
      </p:graphicFrame>
      <p:cxnSp>
        <p:nvCxnSpPr>
          <p:cNvPr id="131" name="Straight Connector 130"/>
          <p:cNvCxnSpPr/>
          <p:nvPr/>
        </p:nvCxnSpPr>
        <p:spPr>
          <a:xfrm>
            <a:off x="7268681" y="2286000"/>
            <a:ext cx="71042" cy="274590"/>
          </a:xfrm>
          <a:prstGeom prst="line">
            <a:avLst/>
          </a:prstGeom>
          <a:ln w="30480">
            <a:solidFill>
              <a:srgbClr val="0070C0"/>
            </a:solidFill>
          </a:ln>
        </p:spPr>
        <p:style>
          <a:lnRef idx="1">
            <a:schemeClr val="accent1"/>
          </a:lnRef>
          <a:fillRef idx="0">
            <a:schemeClr val="accent1"/>
          </a:fillRef>
          <a:effectRef idx="0">
            <a:schemeClr val="accent1"/>
          </a:effectRef>
          <a:fontRef idx="minor">
            <a:schemeClr val="tx1"/>
          </a:fontRef>
        </p:style>
      </p:cxnSp>
      <p:graphicFrame>
        <p:nvGraphicFramePr>
          <p:cNvPr id="132" name="Object 5"/>
          <p:cNvGraphicFramePr>
            <a:graphicFrameLocks noChangeAspect="1"/>
          </p:cNvGraphicFramePr>
          <p:nvPr>
            <p:extLst>
              <p:ext uri="{D42A27DB-BD31-4B8C-83A1-F6EECF244321}">
                <p14:modId xmlns:p14="http://schemas.microsoft.com/office/powerpoint/2010/main" val="3135281568"/>
              </p:ext>
            </p:extLst>
          </p:nvPr>
        </p:nvGraphicFramePr>
        <p:xfrm>
          <a:off x="7159625" y="2551703"/>
          <a:ext cx="257175" cy="300037"/>
        </p:xfrm>
        <a:graphic>
          <a:graphicData uri="http://schemas.openxmlformats.org/presentationml/2006/ole">
            <mc:AlternateContent xmlns:mc="http://schemas.openxmlformats.org/markup-compatibility/2006">
              <mc:Choice xmlns:v="urn:schemas-microsoft-com:vml" Requires="v">
                <p:oleObj spid="_x0000_s16436" name="Equation" r:id="rId78" imgW="152280" imgH="177480" progId="Equation.DSMT4">
                  <p:embed/>
                </p:oleObj>
              </mc:Choice>
              <mc:Fallback>
                <p:oleObj name="Equation" r:id="rId78" imgW="152280" imgH="177480" progId="Equation.DSMT4">
                  <p:embed/>
                  <p:pic>
                    <p:nvPicPr>
                      <p:cNvPr id="132" name="Object 5"/>
                      <p:cNvPicPr>
                        <a:picLocks noChangeAspect="1" noChangeArrowheads="1"/>
                      </p:cNvPicPr>
                      <p:nvPr/>
                    </p:nvPicPr>
                    <p:blipFill>
                      <a:blip r:embed="rId75"/>
                      <a:srcRect/>
                      <a:stretch>
                        <a:fillRect/>
                      </a:stretch>
                    </p:blipFill>
                    <p:spPr bwMode="auto">
                      <a:xfrm>
                        <a:off x="7159625" y="2551703"/>
                        <a:ext cx="257175" cy="300037"/>
                      </a:xfrm>
                      <a:prstGeom prst="rect">
                        <a:avLst/>
                      </a:prstGeom>
                      <a:noFill/>
                      <a:extLst/>
                    </p:spPr>
                  </p:pic>
                </p:oleObj>
              </mc:Fallback>
            </mc:AlternateContent>
          </a:graphicData>
        </a:graphic>
      </p:graphicFrame>
      <p:cxnSp>
        <p:nvCxnSpPr>
          <p:cNvPr id="133" name="Straight Connector 132"/>
          <p:cNvCxnSpPr/>
          <p:nvPr/>
        </p:nvCxnSpPr>
        <p:spPr>
          <a:xfrm>
            <a:off x="7596187" y="2286000"/>
            <a:ext cx="39852" cy="269642"/>
          </a:xfrm>
          <a:prstGeom prst="line">
            <a:avLst/>
          </a:prstGeom>
          <a:ln w="30480">
            <a:solidFill>
              <a:srgbClr val="0070C0"/>
            </a:solidFill>
          </a:ln>
        </p:spPr>
        <p:style>
          <a:lnRef idx="1">
            <a:schemeClr val="accent1"/>
          </a:lnRef>
          <a:fillRef idx="0">
            <a:schemeClr val="accent1"/>
          </a:fillRef>
          <a:effectRef idx="0">
            <a:schemeClr val="accent1"/>
          </a:effectRef>
          <a:fontRef idx="minor">
            <a:schemeClr val="tx1"/>
          </a:fontRef>
        </p:style>
      </p:cxnSp>
      <p:graphicFrame>
        <p:nvGraphicFramePr>
          <p:cNvPr id="134" name="Object 5"/>
          <p:cNvGraphicFramePr>
            <a:graphicFrameLocks noChangeAspect="1"/>
          </p:cNvGraphicFramePr>
          <p:nvPr>
            <p:extLst>
              <p:ext uri="{D42A27DB-BD31-4B8C-83A1-F6EECF244321}">
                <p14:modId xmlns:p14="http://schemas.microsoft.com/office/powerpoint/2010/main" val="1840036111"/>
              </p:ext>
            </p:extLst>
          </p:nvPr>
        </p:nvGraphicFramePr>
        <p:xfrm>
          <a:off x="7455941" y="2546755"/>
          <a:ext cx="257175" cy="300037"/>
        </p:xfrm>
        <a:graphic>
          <a:graphicData uri="http://schemas.openxmlformats.org/presentationml/2006/ole">
            <mc:AlternateContent xmlns:mc="http://schemas.openxmlformats.org/markup-compatibility/2006">
              <mc:Choice xmlns:v="urn:schemas-microsoft-com:vml" Requires="v">
                <p:oleObj spid="_x0000_s16437" name="Equation" r:id="rId79" imgW="152280" imgH="177480" progId="Equation.DSMT4">
                  <p:embed/>
                </p:oleObj>
              </mc:Choice>
              <mc:Fallback>
                <p:oleObj name="Equation" r:id="rId79" imgW="152280" imgH="177480" progId="Equation.DSMT4">
                  <p:embed/>
                  <p:pic>
                    <p:nvPicPr>
                      <p:cNvPr id="134" name="Object 5"/>
                      <p:cNvPicPr>
                        <a:picLocks noChangeAspect="1" noChangeArrowheads="1"/>
                      </p:cNvPicPr>
                      <p:nvPr/>
                    </p:nvPicPr>
                    <p:blipFill>
                      <a:blip r:embed="rId75"/>
                      <a:srcRect/>
                      <a:stretch>
                        <a:fillRect/>
                      </a:stretch>
                    </p:blipFill>
                    <p:spPr bwMode="auto">
                      <a:xfrm>
                        <a:off x="7455941" y="2546755"/>
                        <a:ext cx="257175" cy="300037"/>
                      </a:xfrm>
                      <a:prstGeom prst="rect">
                        <a:avLst/>
                      </a:prstGeom>
                      <a:noFill/>
                      <a:extLst/>
                    </p:spPr>
                  </p:pic>
                </p:oleObj>
              </mc:Fallback>
            </mc:AlternateContent>
          </a:graphicData>
        </a:graphic>
      </p:graphicFrame>
      <p:cxnSp>
        <p:nvCxnSpPr>
          <p:cNvPr id="137" name="Straight Connector 136"/>
          <p:cNvCxnSpPr/>
          <p:nvPr/>
        </p:nvCxnSpPr>
        <p:spPr>
          <a:xfrm flipH="1">
            <a:off x="5750314" y="2308791"/>
            <a:ext cx="242475" cy="312401"/>
          </a:xfrm>
          <a:prstGeom prst="line">
            <a:avLst/>
          </a:prstGeom>
          <a:ln w="30480">
            <a:solidFill>
              <a:srgbClr val="FF0000"/>
            </a:solidFill>
          </a:ln>
        </p:spPr>
        <p:style>
          <a:lnRef idx="1">
            <a:schemeClr val="accent1"/>
          </a:lnRef>
          <a:fillRef idx="0">
            <a:schemeClr val="accent1"/>
          </a:fillRef>
          <a:effectRef idx="0">
            <a:schemeClr val="accent1"/>
          </a:effectRef>
          <a:fontRef idx="minor">
            <a:schemeClr val="tx1"/>
          </a:fontRef>
        </p:style>
      </p:cxnSp>
      <p:graphicFrame>
        <p:nvGraphicFramePr>
          <p:cNvPr id="138" name="Object 5"/>
          <p:cNvGraphicFramePr>
            <a:graphicFrameLocks noChangeAspect="1"/>
          </p:cNvGraphicFramePr>
          <p:nvPr>
            <p:extLst>
              <p:ext uri="{D42A27DB-BD31-4B8C-83A1-F6EECF244321}">
                <p14:modId xmlns:p14="http://schemas.microsoft.com/office/powerpoint/2010/main" val="2757784512"/>
              </p:ext>
            </p:extLst>
          </p:nvPr>
        </p:nvGraphicFramePr>
        <p:xfrm>
          <a:off x="5579050" y="2621655"/>
          <a:ext cx="257175" cy="244702"/>
        </p:xfrm>
        <a:graphic>
          <a:graphicData uri="http://schemas.openxmlformats.org/presentationml/2006/ole">
            <mc:AlternateContent xmlns:mc="http://schemas.openxmlformats.org/markup-compatibility/2006">
              <mc:Choice xmlns:v="urn:schemas-microsoft-com:vml" Requires="v">
                <p:oleObj spid="_x0000_s16438" name="Equation" r:id="rId80" imgW="152280" imgH="164880" progId="Equation.DSMT4">
                  <p:embed/>
                </p:oleObj>
              </mc:Choice>
              <mc:Fallback>
                <p:oleObj name="Equation" r:id="rId80" imgW="152280" imgH="164880" progId="Equation.DSMT4">
                  <p:embed/>
                  <p:pic>
                    <p:nvPicPr>
                      <p:cNvPr id="138" name="Object 5"/>
                      <p:cNvPicPr>
                        <a:picLocks noChangeAspect="1" noChangeArrowheads="1"/>
                      </p:cNvPicPr>
                      <p:nvPr/>
                    </p:nvPicPr>
                    <p:blipFill>
                      <a:blip r:embed="rId20"/>
                      <a:srcRect/>
                      <a:stretch>
                        <a:fillRect/>
                      </a:stretch>
                    </p:blipFill>
                    <p:spPr bwMode="auto">
                      <a:xfrm>
                        <a:off x="5579050" y="2621655"/>
                        <a:ext cx="257175" cy="244702"/>
                      </a:xfrm>
                      <a:prstGeom prst="rect">
                        <a:avLst/>
                      </a:prstGeom>
                      <a:noFill/>
                      <a:extLst/>
                    </p:spPr>
                  </p:pic>
                </p:oleObj>
              </mc:Fallback>
            </mc:AlternateContent>
          </a:graphicData>
        </a:graphic>
      </p:graphicFrame>
      <p:cxnSp>
        <p:nvCxnSpPr>
          <p:cNvPr id="139" name="Straight Connector 138"/>
          <p:cNvCxnSpPr/>
          <p:nvPr/>
        </p:nvCxnSpPr>
        <p:spPr>
          <a:xfrm flipH="1">
            <a:off x="5925534" y="2333424"/>
            <a:ext cx="114605" cy="275979"/>
          </a:xfrm>
          <a:prstGeom prst="line">
            <a:avLst/>
          </a:prstGeom>
          <a:ln w="30480">
            <a:solidFill>
              <a:srgbClr val="FF0000"/>
            </a:solidFill>
          </a:ln>
        </p:spPr>
        <p:style>
          <a:lnRef idx="1">
            <a:schemeClr val="accent1"/>
          </a:lnRef>
          <a:fillRef idx="0">
            <a:schemeClr val="accent1"/>
          </a:fillRef>
          <a:effectRef idx="0">
            <a:schemeClr val="accent1"/>
          </a:effectRef>
          <a:fontRef idx="minor">
            <a:schemeClr val="tx1"/>
          </a:fontRef>
        </p:style>
      </p:cxnSp>
      <p:graphicFrame>
        <p:nvGraphicFramePr>
          <p:cNvPr id="140" name="Object 5"/>
          <p:cNvGraphicFramePr>
            <a:graphicFrameLocks noChangeAspect="1"/>
          </p:cNvGraphicFramePr>
          <p:nvPr>
            <p:extLst>
              <p:ext uri="{D42A27DB-BD31-4B8C-83A1-F6EECF244321}">
                <p14:modId xmlns:p14="http://schemas.microsoft.com/office/powerpoint/2010/main" val="3303112816"/>
              </p:ext>
            </p:extLst>
          </p:nvPr>
        </p:nvGraphicFramePr>
        <p:xfrm>
          <a:off x="5743038" y="2599918"/>
          <a:ext cx="279400" cy="280987"/>
        </p:xfrm>
        <a:graphic>
          <a:graphicData uri="http://schemas.openxmlformats.org/presentationml/2006/ole">
            <mc:AlternateContent xmlns:mc="http://schemas.openxmlformats.org/markup-compatibility/2006">
              <mc:Choice xmlns:v="urn:schemas-microsoft-com:vml" Requires="v">
                <p:oleObj spid="_x0000_s16439" name="Equation" r:id="rId81" imgW="164880" imgH="164880" progId="Equation.DSMT4">
                  <p:embed/>
                </p:oleObj>
              </mc:Choice>
              <mc:Fallback>
                <p:oleObj name="Equation" r:id="rId81" imgW="164880" imgH="164880" progId="Equation.DSMT4">
                  <p:embed/>
                  <p:pic>
                    <p:nvPicPr>
                      <p:cNvPr id="140" name="Object 5"/>
                      <p:cNvPicPr>
                        <a:picLocks noChangeAspect="1" noChangeArrowheads="1"/>
                      </p:cNvPicPr>
                      <p:nvPr/>
                    </p:nvPicPr>
                    <p:blipFill>
                      <a:blip r:embed="rId82"/>
                      <a:srcRect/>
                      <a:stretch>
                        <a:fillRect/>
                      </a:stretch>
                    </p:blipFill>
                    <p:spPr bwMode="auto">
                      <a:xfrm>
                        <a:off x="5743038" y="2599918"/>
                        <a:ext cx="279400" cy="280987"/>
                      </a:xfrm>
                      <a:prstGeom prst="rect">
                        <a:avLst/>
                      </a:prstGeom>
                      <a:noFill/>
                      <a:extLst/>
                    </p:spPr>
                  </p:pic>
                </p:oleObj>
              </mc:Fallback>
            </mc:AlternateContent>
          </a:graphicData>
        </a:graphic>
      </p:graphicFrame>
      <p:cxnSp>
        <p:nvCxnSpPr>
          <p:cNvPr id="141" name="Straight Connector 140"/>
          <p:cNvCxnSpPr/>
          <p:nvPr/>
        </p:nvCxnSpPr>
        <p:spPr>
          <a:xfrm>
            <a:off x="6094418" y="2321633"/>
            <a:ext cx="4358" cy="299559"/>
          </a:xfrm>
          <a:prstGeom prst="line">
            <a:avLst/>
          </a:prstGeom>
          <a:ln w="30480">
            <a:solidFill>
              <a:srgbClr val="FF0000"/>
            </a:solidFill>
          </a:ln>
        </p:spPr>
        <p:style>
          <a:lnRef idx="1">
            <a:schemeClr val="accent1"/>
          </a:lnRef>
          <a:fillRef idx="0">
            <a:schemeClr val="accent1"/>
          </a:fillRef>
          <a:effectRef idx="0">
            <a:schemeClr val="accent1"/>
          </a:effectRef>
          <a:fontRef idx="minor">
            <a:schemeClr val="tx1"/>
          </a:fontRef>
        </p:style>
      </p:cxnSp>
      <p:graphicFrame>
        <p:nvGraphicFramePr>
          <p:cNvPr id="142" name="Object 5"/>
          <p:cNvGraphicFramePr>
            <a:graphicFrameLocks noChangeAspect="1"/>
          </p:cNvGraphicFramePr>
          <p:nvPr>
            <p:extLst>
              <p:ext uri="{D42A27DB-BD31-4B8C-83A1-F6EECF244321}">
                <p14:modId xmlns:p14="http://schemas.microsoft.com/office/powerpoint/2010/main" val="2558917918"/>
              </p:ext>
            </p:extLst>
          </p:nvPr>
        </p:nvGraphicFramePr>
        <p:xfrm>
          <a:off x="5926782" y="2609403"/>
          <a:ext cx="257175" cy="279400"/>
        </p:xfrm>
        <a:graphic>
          <a:graphicData uri="http://schemas.openxmlformats.org/presentationml/2006/ole">
            <mc:AlternateContent xmlns:mc="http://schemas.openxmlformats.org/markup-compatibility/2006">
              <mc:Choice xmlns:v="urn:schemas-microsoft-com:vml" Requires="v">
                <p:oleObj spid="_x0000_s16440" name="Equation" r:id="rId83" imgW="152280" imgH="164880" progId="Equation.DSMT4">
                  <p:embed/>
                </p:oleObj>
              </mc:Choice>
              <mc:Fallback>
                <p:oleObj name="Equation" r:id="rId83" imgW="152280" imgH="164880" progId="Equation.DSMT4">
                  <p:embed/>
                  <p:pic>
                    <p:nvPicPr>
                      <p:cNvPr id="142" name="Object 5"/>
                      <p:cNvPicPr>
                        <a:picLocks noChangeAspect="1" noChangeArrowheads="1"/>
                      </p:cNvPicPr>
                      <p:nvPr/>
                    </p:nvPicPr>
                    <p:blipFill>
                      <a:blip r:embed="rId84"/>
                      <a:srcRect/>
                      <a:stretch>
                        <a:fillRect/>
                      </a:stretch>
                    </p:blipFill>
                    <p:spPr bwMode="auto">
                      <a:xfrm>
                        <a:off x="5926782" y="2609403"/>
                        <a:ext cx="257175" cy="279400"/>
                      </a:xfrm>
                      <a:prstGeom prst="rect">
                        <a:avLst/>
                      </a:prstGeom>
                      <a:noFill/>
                      <a:extLst/>
                    </p:spPr>
                  </p:pic>
                </p:oleObj>
              </mc:Fallback>
            </mc:AlternateContent>
          </a:graphicData>
        </a:graphic>
      </p:graphicFrame>
      <p:cxnSp>
        <p:nvCxnSpPr>
          <p:cNvPr id="144" name="Straight Connector 143"/>
          <p:cNvCxnSpPr>
            <a:stCxn id="101" idx="2"/>
          </p:cNvCxnSpPr>
          <p:nvPr/>
        </p:nvCxnSpPr>
        <p:spPr>
          <a:xfrm flipH="1">
            <a:off x="6767584" y="2286000"/>
            <a:ext cx="114228" cy="303164"/>
          </a:xfrm>
          <a:prstGeom prst="line">
            <a:avLst/>
          </a:prstGeom>
          <a:ln w="30480">
            <a:solidFill>
              <a:srgbClr val="FF0000"/>
            </a:solidFill>
          </a:ln>
        </p:spPr>
        <p:style>
          <a:lnRef idx="1">
            <a:schemeClr val="accent1"/>
          </a:lnRef>
          <a:fillRef idx="0">
            <a:schemeClr val="accent1"/>
          </a:fillRef>
          <a:effectRef idx="0">
            <a:schemeClr val="accent1"/>
          </a:effectRef>
          <a:fontRef idx="minor">
            <a:schemeClr val="tx1"/>
          </a:fontRef>
        </p:style>
      </p:cxnSp>
      <p:graphicFrame>
        <p:nvGraphicFramePr>
          <p:cNvPr id="145" name="Object 5"/>
          <p:cNvGraphicFramePr>
            <a:graphicFrameLocks noChangeAspect="1"/>
          </p:cNvGraphicFramePr>
          <p:nvPr>
            <p:extLst>
              <p:ext uri="{D42A27DB-BD31-4B8C-83A1-F6EECF244321}">
                <p14:modId xmlns:p14="http://schemas.microsoft.com/office/powerpoint/2010/main" val="2421598558"/>
              </p:ext>
            </p:extLst>
          </p:nvPr>
        </p:nvGraphicFramePr>
        <p:xfrm>
          <a:off x="6596319" y="2589627"/>
          <a:ext cx="257175" cy="244702"/>
        </p:xfrm>
        <a:graphic>
          <a:graphicData uri="http://schemas.openxmlformats.org/presentationml/2006/ole">
            <mc:AlternateContent xmlns:mc="http://schemas.openxmlformats.org/markup-compatibility/2006">
              <mc:Choice xmlns:v="urn:schemas-microsoft-com:vml" Requires="v">
                <p:oleObj spid="_x0000_s16441" name="Equation" r:id="rId85" imgW="152280" imgH="164880" progId="Equation.DSMT4">
                  <p:embed/>
                </p:oleObj>
              </mc:Choice>
              <mc:Fallback>
                <p:oleObj name="Equation" r:id="rId85" imgW="152280" imgH="164880" progId="Equation.DSMT4">
                  <p:embed/>
                  <p:pic>
                    <p:nvPicPr>
                      <p:cNvPr id="145" name="Object 5"/>
                      <p:cNvPicPr>
                        <a:picLocks noChangeAspect="1" noChangeArrowheads="1"/>
                      </p:cNvPicPr>
                      <p:nvPr/>
                    </p:nvPicPr>
                    <p:blipFill>
                      <a:blip r:embed="rId20"/>
                      <a:srcRect/>
                      <a:stretch>
                        <a:fillRect/>
                      </a:stretch>
                    </p:blipFill>
                    <p:spPr bwMode="auto">
                      <a:xfrm>
                        <a:off x="6596319" y="2589627"/>
                        <a:ext cx="257175" cy="244702"/>
                      </a:xfrm>
                      <a:prstGeom prst="rect">
                        <a:avLst/>
                      </a:prstGeom>
                      <a:noFill/>
                      <a:extLst/>
                    </p:spPr>
                  </p:pic>
                </p:oleObj>
              </mc:Fallback>
            </mc:AlternateContent>
          </a:graphicData>
        </a:graphic>
      </p:graphicFrame>
      <p:cxnSp>
        <p:nvCxnSpPr>
          <p:cNvPr id="146" name="Straight Connector 145"/>
          <p:cNvCxnSpPr/>
          <p:nvPr/>
        </p:nvCxnSpPr>
        <p:spPr>
          <a:xfrm>
            <a:off x="6932296" y="2297281"/>
            <a:ext cx="10508" cy="280094"/>
          </a:xfrm>
          <a:prstGeom prst="line">
            <a:avLst/>
          </a:prstGeom>
          <a:ln w="30480">
            <a:solidFill>
              <a:srgbClr val="FF0000"/>
            </a:solidFill>
          </a:ln>
        </p:spPr>
        <p:style>
          <a:lnRef idx="1">
            <a:schemeClr val="accent1"/>
          </a:lnRef>
          <a:fillRef idx="0">
            <a:schemeClr val="accent1"/>
          </a:fillRef>
          <a:effectRef idx="0">
            <a:schemeClr val="accent1"/>
          </a:effectRef>
          <a:fontRef idx="minor">
            <a:schemeClr val="tx1"/>
          </a:fontRef>
        </p:style>
      </p:cxnSp>
      <p:graphicFrame>
        <p:nvGraphicFramePr>
          <p:cNvPr id="147" name="Object 5"/>
          <p:cNvGraphicFramePr>
            <a:graphicFrameLocks noChangeAspect="1"/>
          </p:cNvGraphicFramePr>
          <p:nvPr>
            <p:extLst>
              <p:ext uri="{D42A27DB-BD31-4B8C-83A1-F6EECF244321}">
                <p14:modId xmlns:p14="http://schemas.microsoft.com/office/powerpoint/2010/main" val="3022034250"/>
              </p:ext>
            </p:extLst>
          </p:nvPr>
        </p:nvGraphicFramePr>
        <p:xfrm>
          <a:off x="6760307" y="2567890"/>
          <a:ext cx="279400" cy="280987"/>
        </p:xfrm>
        <a:graphic>
          <a:graphicData uri="http://schemas.openxmlformats.org/presentationml/2006/ole">
            <mc:AlternateContent xmlns:mc="http://schemas.openxmlformats.org/markup-compatibility/2006">
              <mc:Choice xmlns:v="urn:schemas-microsoft-com:vml" Requires="v">
                <p:oleObj spid="_x0000_s16442" name="Equation" r:id="rId86" imgW="164880" imgH="164880" progId="Equation.DSMT4">
                  <p:embed/>
                </p:oleObj>
              </mc:Choice>
              <mc:Fallback>
                <p:oleObj name="Equation" r:id="rId86" imgW="164880" imgH="164880" progId="Equation.DSMT4">
                  <p:embed/>
                  <p:pic>
                    <p:nvPicPr>
                      <p:cNvPr id="147" name="Object 5"/>
                      <p:cNvPicPr>
                        <a:picLocks noChangeAspect="1" noChangeArrowheads="1"/>
                      </p:cNvPicPr>
                      <p:nvPr/>
                    </p:nvPicPr>
                    <p:blipFill>
                      <a:blip r:embed="rId87"/>
                      <a:srcRect/>
                      <a:stretch>
                        <a:fillRect/>
                      </a:stretch>
                    </p:blipFill>
                    <p:spPr bwMode="auto">
                      <a:xfrm>
                        <a:off x="6760307" y="2567890"/>
                        <a:ext cx="279400" cy="280987"/>
                      </a:xfrm>
                      <a:prstGeom prst="rect">
                        <a:avLst/>
                      </a:prstGeom>
                      <a:noFill/>
                      <a:extLst/>
                    </p:spPr>
                  </p:pic>
                </p:oleObj>
              </mc:Fallback>
            </mc:AlternateContent>
          </a:graphicData>
        </a:graphic>
      </p:graphicFrame>
      <p:cxnSp>
        <p:nvCxnSpPr>
          <p:cNvPr id="148" name="Straight Connector 147"/>
          <p:cNvCxnSpPr/>
          <p:nvPr/>
        </p:nvCxnSpPr>
        <p:spPr>
          <a:xfrm>
            <a:off x="7001730" y="2284204"/>
            <a:ext cx="114315" cy="304960"/>
          </a:xfrm>
          <a:prstGeom prst="line">
            <a:avLst/>
          </a:prstGeom>
          <a:ln w="30480">
            <a:solidFill>
              <a:srgbClr val="FF0000"/>
            </a:solidFill>
          </a:ln>
        </p:spPr>
        <p:style>
          <a:lnRef idx="1">
            <a:schemeClr val="accent1"/>
          </a:lnRef>
          <a:fillRef idx="0">
            <a:schemeClr val="accent1"/>
          </a:fillRef>
          <a:effectRef idx="0">
            <a:schemeClr val="accent1"/>
          </a:effectRef>
          <a:fontRef idx="minor">
            <a:schemeClr val="tx1"/>
          </a:fontRef>
        </p:style>
      </p:cxnSp>
      <p:graphicFrame>
        <p:nvGraphicFramePr>
          <p:cNvPr id="149" name="Object 5"/>
          <p:cNvGraphicFramePr>
            <a:graphicFrameLocks noChangeAspect="1"/>
          </p:cNvGraphicFramePr>
          <p:nvPr>
            <p:extLst>
              <p:ext uri="{D42A27DB-BD31-4B8C-83A1-F6EECF244321}">
                <p14:modId xmlns:p14="http://schemas.microsoft.com/office/powerpoint/2010/main" val="658872525"/>
              </p:ext>
            </p:extLst>
          </p:nvPr>
        </p:nvGraphicFramePr>
        <p:xfrm>
          <a:off x="6944051" y="2577375"/>
          <a:ext cx="257175" cy="279400"/>
        </p:xfrm>
        <a:graphic>
          <a:graphicData uri="http://schemas.openxmlformats.org/presentationml/2006/ole">
            <mc:AlternateContent xmlns:mc="http://schemas.openxmlformats.org/markup-compatibility/2006">
              <mc:Choice xmlns:v="urn:schemas-microsoft-com:vml" Requires="v">
                <p:oleObj spid="_x0000_s16443" name="Equation" r:id="rId88" imgW="152280" imgH="164880" progId="Equation.DSMT4">
                  <p:embed/>
                </p:oleObj>
              </mc:Choice>
              <mc:Fallback>
                <p:oleObj name="Equation" r:id="rId88" imgW="152280" imgH="164880" progId="Equation.DSMT4">
                  <p:embed/>
                  <p:pic>
                    <p:nvPicPr>
                      <p:cNvPr id="149" name="Object 5"/>
                      <p:cNvPicPr>
                        <a:picLocks noChangeAspect="1" noChangeArrowheads="1"/>
                      </p:cNvPicPr>
                      <p:nvPr/>
                    </p:nvPicPr>
                    <p:blipFill>
                      <a:blip r:embed="rId89"/>
                      <a:srcRect/>
                      <a:stretch>
                        <a:fillRect/>
                      </a:stretch>
                    </p:blipFill>
                    <p:spPr bwMode="auto">
                      <a:xfrm>
                        <a:off x="6944051" y="2577375"/>
                        <a:ext cx="257175" cy="279400"/>
                      </a:xfrm>
                      <a:prstGeom prst="rect">
                        <a:avLst/>
                      </a:prstGeom>
                      <a:noFill/>
                      <a:extLst/>
                    </p:spPr>
                  </p:pic>
                </p:oleObj>
              </mc:Fallback>
            </mc:AlternateContent>
          </a:graphicData>
        </a:graphic>
      </p:graphicFrame>
      <p:graphicFrame>
        <p:nvGraphicFramePr>
          <p:cNvPr id="153" name="Object 2"/>
          <p:cNvGraphicFramePr>
            <a:graphicFrameLocks noChangeAspect="1"/>
          </p:cNvGraphicFramePr>
          <p:nvPr>
            <p:extLst>
              <p:ext uri="{D42A27DB-BD31-4B8C-83A1-F6EECF244321}">
                <p14:modId xmlns:p14="http://schemas.microsoft.com/office/powerpoint/2010/main" val="3750933517"/>
              </p:ext>
            </p:extLst>
          </p:nvPr>
        </p:nvGraphicFramePr>
        <p:xfrm>
          <a:off x="3810000" y="3032332"/>
          <a:ext cx="915987" cy="269875"/>
        </p:xfrm>
        <a:graphic>
          <a:graphicData uri="http://schemas.openxmlformats.org/presentationml/2006/ole">
            <mc:AlternateContent xmlns:mc="http://schemas.openxmlformats.org/markup-compatibility/2006">
              <mc:Choice xmlns:v="urn:schemas-microsoft-com:vml" Requires="v">
                <p:oleObj spid="_x0000_s16444" name="Equation" r:id="rId90" imgW="698400" imgH="203040" progId="Equation.DSMT4">
                  <p:embed/>
                </p:oleObj>
              </mc:Choice>
              <mc:Fallback>
                <p:oleObj name="Equation" r:id="rId90" imgW="698400" imgH="203040" progId="Equation.DSMT4">
                  <p:embed/>
                  <p:pic>
                    <p:nvPicPr>
                      <p:cNvPr id="153" name="Object 2"/>
                      <p:cNvPicPr>
                        <a:picLocks noChangeAspect="1" noChangeArrowheads="1"/>
                      </p:cNvPicPr>
                      <p:nvPr/>
                    </p:nvPicPr>
                    <p:blipFill>
                      <a:blip r:embed="rId91"/>
                      <a:srcRect/>
                      <a:stretch>
                        <a:fillRect/>
                      </a:stretch>
                    </p:blipFill>
                    <p:spPr bwMode="auto">
                      <a:xfrm>
                        <a:off x="3810000" y="3032332"/>
                        <a:ext cx="915987" cy="269875"/>
                      </a:xfrm>
                      <a:prstGeom prst="rect">
                        <a:avLst/>
                      </a:prstGeom>
                      <a:noFill/>
                      <a:extLst/>
                    </p:spPr>
                  </p:pic>
                </p:oleObj>
              </mc:Fallback>
            </mc:AlternateContent>
          </a:graphicData>
        </a:graphic>
      </p:graphicFrame>
      <p:cxnSp>
        <p:nvCxnSpPr>
          <p:cNvPr id="154" name="Straight Connector 153"/>
          <p:cNvCxnSpPr/>
          <p:nvPr/>
        </p:nvCxnSpPr>
        <p:spPr>
          <a:xfrm flipH="1">
            <a:off x="4975429" y="2812676"/>
            <a:ext cx="193220" cy="252428"/>
          </a:xfrm>
          <a:prstGeom prst="line">
            <a:avLst/>
          </a:prstGeom>
          <a:ln w="30480">
            <a:solidFill>
              <a:srgbClr val="0070C0"/>
            </a:solidFill>
          </a:ln>
        </p:spPr>
        <p:style>
          <a:lnRef idx="1">
            <a:schemeClr val="accent1"/>
          </a:lnRef>
          <a:fillRef idx="0">
            <a:schemeClr val="accent1"/>
          </a:fillRef>
          <a:effectRef idx="0">
            <a:schemeClr val="accent1"/>
          </a:effectRef>
          <a:fontRef idx="minor">
            <a:schemeClr val="tx1"/>
          </a:fontRef>
        </p:style>
      </p:cxnSp>
      <p:graphicFrame>
        <p:nvGraphicFramePr>
          <p:cNvPr id="155" name="Object 5"/>
          <p:cNvGraphicFramePr>
            <a:graphicFrameLocks noChangeAspect="1"/>
          </p:cNvGraphicFramePr>
          <p:nvPr>
            <p:extLst>
              <p:ext uri="{D42A27DB-BD31-4B8C-83A1-F6EECF244321}">
                <p14:modId xmlns:p14="http://schemas.microsoft.com/office/powerpoint/2010/main" val="1630678381"/>
              </p:ext>
            </p:extLst>
          </p:nvPr>
        </p:nvGraphicFramePr>
        <p:xfrm>
          <a:off x="4786313" y="3067050"/>
          <a:ext cx="277812" cy="277813"/>
        </p:xfrm>
        <a:graphic>
          <a:graphicData uri="http://schemas.openxmlformats.org/presentationml/2006/ole">
            <mc:AlternateContent xmlns:mc="http://schemas.openxmlformats.org/markup-compatibility/2006">
              <mc:Choice xmlns:v="urn:schemas-microsoft-com:vml" Requires="v">
                <p:oleObj spid="_x0000_s16445" name="Equation" r:id="rId92" imgW="164880" imgH="164880" progId="Equation.DSMT4">
                  <p:embed/>
                </p:oleObj>
              </mc:Choice>
              <mc:Fallback>
                <p:oleObj name="Equation" r:id="rId92" imgW="164880" imgH="164880" progId="Equation.DSMT4">
                  <p:embed/>
                  <p:pic>
                    <p:nvPicPr>
                      <p:cNvPr id="155" name="Object 5"/>
                      <p:cNvPicPr>
                        <a:picLocks noChangeAspect="1" noChangeArrowheads="1"/>
                      </p:cNvPicPr>
                      <p:nvPr/>
                    </p:nvPicPr>
                    <p:blipFill>
                      <a:blip r:embed="rId93"/>
                      <a:srcRect/>
                      <a:stretch>
                        <a:fillRect/>
                      </a:stretch>
                    </p:blipFill>
                    <p:spPr bwMode="auto">
                      <a:xfrm>
                        <a:off x="4786313" y="3067050"/>
                        <a:ext cx="277812" cy="277813"/>
                      </a:xfrm>
                      <a:prstGeom prst="rect">
                        <a:avLst/>
                      </a:prstGeom>
                      <a:noFill/>
                      <a:extLst/>
                    </p:spPr>
                  </p:pic>
                </p:oleObj>
              </mc:Fallback>
            </mc:AlternateContent>
          </a:graphicData>
        </a:graphic>
      </p:graphicFrame>
      <p:cxnSp>
        <p:nvCxnSpPr>
          <p:cNvPr id="156" name="Straight Connector 155"/>
          <p:cNvCxnSpPr/>
          <p:nvPr/>
        </p:nvCxnSpPr>
        <p:spPr>
          <a:xfrm flipH="1">
            <a:off x="5204766" y="2820613"/>
            <a:ext cx="193220" cy="252428"/>
          </a:xfrm>
          <a:prstGeom prst="line">
            <a:avLst/>
          </a:prstGeom>
          <a:ln w="30480">
            <a:solidFill>
              <a:srgbClr val="0070C0"/>
            </a:solidFill>
          </a:ln>
        </p:spPr>
        <p:style>
          <a:lnRef idx="1">
            <a:schemeClr val="accent1"/>
          </a:lnRef>
          <a:fillRef idx="0">
            <a:schemeClr val="accent1"/>
          </a:fillRef>
          <a:effectRef idx="0">
            <a:schemeClr val="accent1"/>
          </a:effectRef>
          <a:fontRef idx="minor">
            <a:schemeClr val="tx1"/>
          </a:fontRef>
        </p:style>
      </p:cxnSp>
      <p:graphicFrame>
        <p:nvGraphicFramePr>
          <p:cNvPr id="157" name="Object 5"/>
          <p:cNvGraphicFramePr>
            <a:graphicFrameLocks noChangeAspect="1"/>
          </p:cNvGraphicFramePr>
          <p:nvPr>
            <p:extLst>
              <p:ext uri="{D42A27DB-BD31-4B8C-83A1-F6EECF244321}">
                <p14:modId xmlns:p14="http://schemas.microsoft.com/office/powerpoint/2010/main" val="4162794931"/>
              </p:ext>
            </p:extLst>
          </p:nvPr>
        </p:nvGraphicFramePr>
        <p:xfrm>
          <a:off x="5015650" y="3074987"/>
          <a:ext cx="277812" cy="277813"/>
        </p:xfrm>
        <a:graphic>
          <a:graphicData uri="http://schemas.openxmlformats.org/presentationml/2006/ole">
            <mc:AlternateContent xmlns:mc="http://schemas.openxmlformats.org/markup-compatibility/2006">
              <mc:Choice xmlns:v="urn:schemas-microsoft-com:vml" Requires="v">
                <p:oleObj spid="_x0000_s16446" name="Equation" r:id="rId94" imgW="164880" imgH="164880" progId="Equation.DSMT4">
                  <p:embed/>
                </p:oleObj>
              </mc:Choice>
              <mc:Fallback>
                <p:oleObj name="Equation" r:id="rId94" imgW="164880" imgH="164880" progId="Equation.DSMT4">
                  <p:embed/>
                  <p:pic>
                    <p:nvPicPr>
                      <p:cNvPr id="157" name="Object 5"/>
                      <p:cNvPicPr>
                        <a:picLocks noChangeAspect="1" noChangeArrowheads="1"/>
                      </p:cNvPicPr>
                      <p:nvPr/>
                    </p:nvPicPr>
                    <p:blipFill>
                      <a:blip r:embed="rId95"/>
                      <a:srcRect/>
                      <a:stretch>
                        <a:fillRect/>
                      </a:stretch>
                    </p:blipFill>
                    <p:spPr bwMode="auto">
                      <a:xfrm>
                        <a:off x="5015650" y="3074987"/>
                        <a:ext cx="277812" cy="277813"/>
                      </a:xfrm>
                      <a:prstGeom prst="rect">
                        <a:avLst/>
                      </a:prstGeom>
                      <a:noFill/>
                      <a:extLst/>
                    </p:spPr>
                  </p:pic>
                </p:oleObj>
              </mc:Fallback>
            </mc:AlternateContent>
          </a:graphicData>
        </a:graphic>
      </p:graphicFrame>
      <p:cxnSp>
        <p:nvCxnSpPr>
          <p:cNvPr id="158" name="Straight Connector 157"/>
          <p:cNvCxnSpPr/>
          <p:nvPr/>
        </p:nvCxnSpPr>
        <p:spPr>
          <a:xfrm flipH="1">
            <a:off x="5434103" y="2819400"/>
            <a:ext cx="193220" cy="252428"/>
          </a:xfrm>
          <a:prstGeom prst="line">
            <a:avLst/>
          </a:prstGeom>
          <a:ln w="30480">
            <a:solidFill>
              <a:srgbClr val="0070C0"/>
            </a:solidFill>
          </a:ln>
        </p:spPr>
        <p:style>
          <a:lnRef idx="1">
            <a:schemeClr val="accent1"/>
          </a:lnRef>
          <a:fillRef idx="0">
            <a:schemeClr val="accent1"/>
          </a:fillRef>
          <a:effectRef idx="0">
            <a:schemeClr val="accent1"/>
          </a:effectRef>
          <a:fontRef idx="minor">
            <a:schemeClr val="tx1"/>
          </a:fontRef>
        </p:style>
      </p:cxnSp>
      <p:graphicFrame>
        <p:nvGraphicFramePr>
          <p:cNvPr id="159" name="Object 5"/>
          <p:cNvGraphicFramePr>
            <a:graphicFrameLocks noChangeAspect="1"/>
          </p:cNvGraphicFramePr>
          <p:nvPr>
            <p:extLst>
              <p:ext uri="{D42A27DB-BD31-4B8C-83A1-F6EECF244321}">
                <p14:modId xmlns:p14="http://schemas.microsoft.com/office/powerpoint/2010/main" val="3622927788"/>
              </p:ext>
            </p:extLst>
          </p:nvPr>
        </p:nvGraphicFramePr>
        <p:xfrm>
          <a:off x="5244987" y="3073774"/>
          <a:ext cx="277812" cy="277813"/>
        </p:xfrm>
        <a:graphic>
          <a:graphicData uri="http://schemas.openxmlformats.org/presentationml/2006/ole">
            <mc:AlternateContent xmlns:mc="http://schemas.openxmlformats.org/markup-compatibility/2006">
              <mc:Choice xmlns:v="urn:schemas-microsoft-com:vml" Requires="v">
                <p:oleObj spid="_x0000_s16447" name="Equation" r:id="rId96" imgW="164880" imgH="164880" progId="Equation.DSMT4">
                  <p:embed/>
                </p:oleObj>
              </mc:Choice>
              <mc:Fallback>
                <p:oleObj name="Equation" r:id="rId96" imgW="164880" imgH="164880" progId="Equation.DSMT4">
                  <p:embed/>
                  <p:pic>
                    <p:nvPicPr>
                      <p:cNvPr id="159" name="Object 5"/>
                      <p:cNvPicPr>
                        <a:picLocks noChangeAspect="1" noChangeArrowheads="1"/>
                      </p:cNvPicPr>
                      <p:nvPr/>
                    </p:nvPicPr>
                    <p:blipFill>
                      <a:blip r:embed="rId95"/>
                      <a:srcRect/>
                      <a:stretch>
                        <a:fillRect/>
                      </a:stretch>
                    </p:blipFill>
                    <p:spPr bwMode="auto">
                      <a:xfrm>
                        <a:off x="5244987" y="3073774"/>
                        <a:ext cx="277812" cy="277813"/>
                      </a:xfrm>
                      <a:prstGeom prst="rect">
                        <a:avLst/>
                      </a:prstGeom>
                      <a:noFill/>
                      <a:extLst/>
                    </p:spPr>
                  </p:pic>
                </p:oleObj>
              </mc:Fallback>
            </mc:AlternateContent>
          </a:graphicData>
        </a:graphic>
      </p:graphicFrame>
      <p:cxnSp>
        <p:nvCxnSpPr>
          <p:cNvPr id="160" name="Straight Connector 159"/>
          <p:cNvCxnSpPr>
            <a:stCxn id="142" idx="2"/>
          </p:cNvCxnSpPr>
          <p:nvPr/>
        </p:nvCxnSpPr>
        <p:spPr>
          <a:xfrm>
            <a:off x="6055369" y="2888803"/>
            <a:ext cx="12130" cy="172244"/>
          </a:xfrm>
          <a:prstGeom prst="line">
            <a:avLst/>
          </a:prstGeom>
          <a:ln w="30480">
            <a:solidFill>
              <a:srgbClr val="0070C0"/>
            </a:solidFill>
          </a:ln>
        </p:spPr>
        <p:style>
          <a:lnRef idx="1">
            <a:schemeClr val="accent1"/>
          </a:lnRef>
          <a:fillRef idx="0">
            <a:schemeClr val="accent1"/>
          </a:fillRef>
          <a:effectRef idx="0">
            <a:schemeClr val="accent1"/>
          </a:effectRef>
          <a:fontRef idx="minor">
            <a:schemeClr val="tx1"/>
          </a:fontRef>
        </p:style>
      </p:cxnSp>
      <p:graphicFrame>
        <p:nvGraphicFramePr>
          <p:cNvPr id="161" name="Object 5"/>
          <p:cNvGraphicFramePr>
            <a:graphicFrameLocks noChangeAspect="1"/>
          </p:cNvGraphicFramePr>
          <p:nvPr>
            <p:extLst>
              <p:ext uri="{D42A27DB-BD31-4B8C-83A1-F6EECF244321}">
                <p14:modId xmlns:p14="http://schemas.microsoft.com/office/powerpoint/2010/main" val="2105517832"/>
              </p:ext>
            </p:extLst>
          </p:nvPr>
        </p:nvGraphicFramePr>
        <p:xfrm>
          <a:off x="5878383" y="3062993"/>
          <a:ext cx="277812" cy="277813"/>
        </p:xfrm>
        <a:graphic>
          <a:graphicData uri="http://schemas.openxmlformats.org/presentationml/2006/ole">
            <mc:AlternateContent xmlns:mc="http://schemas.openxmlformats.org/markup-compatibility/2006">
              <mc:Choice xmlns:v="urn:schemas-microsoft-com:vml" Requires="v">
                <p:oleObj spid="_x0000_s16448" name="Equation" r:id="rId97" imgW="164880" imgH="164880" progId="Equation.DSMT4">
                  <p:embed/>
                </p:oleObj>
              </mc:Choice>
              <mc:Fallback>
                <p:oleObj name="Equation" r:id="rId97" imgW="164880" imgH="164880" progId="Equation.DSMT4">
                  <p:embed/>
                  <p:pic>
                    <p:nvPicPr>
                      <p:cNvPr id="161" name="Object 5"/>
                      <p:cNvPicPr>
                        <a:picLocks noChangeAspect="1" noChangeArrowheads="1"/>
                      </p:cNvPicPr>
                      <p:nvPr/>
                    </p:nvPicPr>
                    <p:blipFill>
                      <a:blip r:embed="rId95"/>
                      <a:srcRect/>
                      <a:stretch>
                        <a:fillRect/>
                      </a:stretch>
                    </p:blipFill>
                    <p:spPr bwMode="auto">
                      <a:xfrm>
                        <a:off x="5878383" y="3062993"/>
                        <a:ext cx="277812" cy="277813"/>
                      </a:xfrm>
                      <a:prstGeom prst="rect">
                        <a:avLst/>
                      </a:prstGeom>
                      <a:noFill/>
                      <a:extLst/>
                    </p:spPr>
                  </p:pic>
                </p:oleObj>
              </mc:Fallback>
            </mc:AlternateContent>
          </a:graphicData>
        </a:graphic>
      </p:graphicFrame>
      <p:cxnSp>
        <p:nvCxnSpPr>
          <p:cNvPr id="163" name="Straight Connector 162"/>
          <p:cNvCxnSpPr>
            <a:endCxn id="164" idx="0"/>
          </p:cNvCxnSpPr>
          <p:nvPr/>
        </p:nvCxnSpPr>
        <p:spPr>
          <a:xfrm>
            <a:off x="6530610" y="2810206"/>
            <a:ext cx="33591" cy="236991"/>
          </a:xfrm>
          <a:prstGeom prst="line">
            <a:avLst/>
          </a:prstGeom>
          <a:ln w="30480">
            <a:solidFill>
              <a:srgbClr val="0070C0"/>
            </a:solidFill>
          </a:ln>
        </p:spPr>
        <p:style>
          <a:lnRef idx="1">
            <a:schemeClr val="accent1"/>
          </a:lnRef>
          <a:fillRef idx="0">
            <a:schemeClr val="accent1"/>
          </a:fillRef>
          <a:effectRef idx="0">
            <a:schemeClr val="accent1"/>
          </a:effectRef>
          <a:fontRef idx="minor">
            <a:schemeClr val="tx1"/>
          </a:fontRef>
        </p:style>
      </p:cxnSp>
      <p:graphicFrame>
        <p:nvGraphicFramePr>
          <p:cNvPr id="164" name="Object 5"/>
          <p:cNvGraphicFramePr>
            <a:graphicFrameLocks noChangeAspect="1"/>
          </p:cNvGraphicFramePr>
          <p:nvPr>
            <p:extLst>
              <p:ext uri="{D42A27DB-BD31-4B8C-83A1-F6EECF244321}">
                <p14:modId xmlns:p14="http://schemas.microsoft.com/office/powerpoint/2010/main" val="2933955060"/>
              </p:ext>
            </p:extLst>
          </p:nvPr>
        </p:nvGraphicFramePr>
        <p:xfrm>
          <a:off x="6425295" y="3047197"/>
          <a:ext cx="277812" cy="277813"/>
        </p:xfrm>
        <a:graphic>
          <a:graphicData uri="http://schemas.openxmlformats.org/presentationml/2006/ole">
            <mc:AlternateContent xmlns:mc="http://schemas.openxmlformats.org/markup-compatibility/2006">
              <mc:Choice xmlns:v="urn:schemas-microsoft-com:vml" Requires="v">
                <p:oleObj spid="_x0000_s16449" name="Equation" r:id="rId98" imgW="164880" imgH="164880" progId="Equation.DSMT4">
                  <p:embed/>
                </p:oleObj>
              </mc:Choice>
              <mc:Fallback>
                <p:oleObj name="Equation" r:id="rId98" imgW="164880" imgH="164880" progId="Equation.DSMT4">
                  <p:embed/>
                  <p:pic>
                    <p:nvPicPr>
                      <p:cNvPr id="164" name="Object 5"/>
                      <p:cNvPicPr>
                        <a:picLocks noChangeAspect="1" noChangeArrowheads="1"/>
                      </p:cNvPicPr>
                      <p:nvPr/>
                    </p:nvPicPr>
                    <p:blipFill>
                      <a:blip r:embed="rId95"/>
                      <a:srcRect/>
                      <a:stretch>
                        <a:fillRect/>
                      </a:stretch>
                    </p:blipFill>
                    <p:spPr bwMode="auto">
                      <a:xfrm>
                        <a:off x="6425295" y="3047197"/>
                        <a:ext cx="277812" cy="277813"/>
                      </a:xfrm>
                      <a:prstGeom prst="rect">
                        <a:avLst/>
                      </a:prstGeom>
                      <a:noFill/>
                      <a:extLst/>
                    </p:spPr>
                  </p:pic>
                </p:oleObj>
              </mc:Fallback>
            </mc:AlternateContent>
          </a:graphicData>
        </a:graphic>
      </p:graphicFrame>
      <p:cxnSp>
        <p:nvCxnSpPr>
          <p:cNvPr id="168" name="Straight Connector 167"/>
          <p:cNvCxnSpPr>
            <a:endCxn id="169" idx="0"/>
          </p:cNvCxnSpPr>
          <p:nvPr/>
        </p:nvCxnSpPr>
        <p:spPr>
          <a:xfrm>
            <a:off x="6694886" y="2819400"/>
            <a:ext cx="33591" cy="236991"/>
          </a:xfrm>
          <a:prstGeom prst="line">
            <a:avLst/>
          </a:prstGeom>
          <a:ln w="30480">
            <a:solidFill>
              <a:srgbClr val="0070C0"/>
            </a:solidFill>
          </a:ln>
        </p:spPr>
        <p:style>
          <a:lnRef idx="1">
            <a:schemeClr val="accent1"/>
          </a:lnRef>
          <a:fillRef idx="0">
            <a:schemeClr val="accent1"/>
          </a:fillRef>
          <a:effectRef idx="0">
            <a:schemeClr val="accent1"/>
          </a:effectRef>
          <a:fontRef idx="minor">
            <a:schemeClr val="tx1"/>
          </a:fontRef>
        </p:style>
      </p:cxnSp>
      <p:graphicFrame>
        <p:nvGraphicFramePr>
          <p:cNvPr id="169" name="Object 5"/>
          <p:cNvGraphicFramePr>
            <a:graphicFrameLocks noChangeAspect="1"/>
          </p:cNvGraphicFramePr>
          <p:nvPr>
            <p:extLst>
              <p:ext uri="{D42A27DB-BD31-4B8C-83A1-F6EECF244321}">
                <p14:modId xmlns:p14="http://schemas.microsoft.com/office/powerpoint/2010/main" val="94389142"/>
              </p:ext>
            </p:extLst>
          </p:nvPr>
        </p:nvGraphicFramePr>
        <p:xfrm>
          <a:off x="6589571" y="3056391"/>
          <a:ext cx="277812" cy="277813"/>
        </p:xfrm>
        <a:graphic>
          <a:graphicData uri="http://schemas.openxmlformats.org/presentationml/2006/ole">
            <mc:AlternateContent xmlns:mc="http://schemas.openxmlformats.org/markup-compatibility/2006">
              <mc:Choice xmlns:v="urn:schemas-microsoft-com:vml" Requires="v">
                <p:oleObj spid="_x0000_s16450" name="Equation" r:id="rId99" imgW="164880" imgH="164880" progId="Equation.DSMT4">
                  <p:embed/>
                </p:oleObj>
              </mc:Choice>
              <mc:Fallback>
                <p:oleObj name="Equation" r:id="rId99" imgW="164880" imgH="164880" progId="Equation.DSMT4">
                  <p:embed/>
                  <p:pic>
                    <p:nvPicPr>
                      <p:cNvPr id="169" name="Object 5"/>
                      <p:cNvPicPr>
                        <a:picLocks noChangeAspect="1" noChangeArrowheads="1"/>
                      </p:cNvPicPr>
                      <p:nvPr/>
                    </p:nvPicPr>
                    <p:blipFill>
                      <a:blip r:embed="rId95"/>
                      <a:srcRect/>
                      <a:stretch>
                        <a:fillRect/>
                      </a:stretch>
                    </p:blipFill>
                    <p:spPr bwMode="auto">
                      <a:xfrm>
                        <a:off x="6589571" y="3056391"/>
                        <a:ext cx="277812" cy="277813"/>
                      </a:xfrm>
                      <a:prstGeom prst="rect">
                        <a:avLst/>
                      </a:prstGeom>
                      <a:noFill/>
                      <a:extLst/>
                    </p:spPr>
                  </p:pic>
                </p:oleObj>
              </mc:Fallback>
            </mc:AlternateContent>
          </a:graphicData>
        </a:graphic>
      </p:graphicFrame>
      <p:cxnSp>
        <p:nvCxnSpPr>
          <p:cNvPr id="170" name="Straight Connector 169"/>
          <p:cNvCxnSpPr>
            <a:stCxn id="149" idx="2"/>
            <a:endCxn id="171" idx="0"/>
          </p:cNvCxnSpPr>
          <p:nvPr/>
        </p:nvCxnSpPr>
        <p:spPr>
          <a:xfrm>
            <a:off x="7072638" y="2856775"/>
            <a:ext cx="205256" cy="197807"/>
          </a:xfrm>
          <a:prstGeom prst="line">
            <a:avLst/>
          </a:prstGeom>
          <a:ln w="30480">
            <a:solidFill>
              <a:srgbClr val="0070C0"/>
            </a:solidFill>
          </a:ln>
        </p:spPr>
        <p:style>
          <a:lnRef idx="1">
            <a:schemeClr val="accent1"/>
          </a:lnRef>
          <a:fillRef idx="0">
            <a:schemeClr val="accent1"/>
          </a:fillRef>
          <a:effectRef idx="0">
            <a:schemeClr val="accent1"/>
          </a:effectRef>
          <a:fontRef idx="minor">
            <a:schemeClr val="tx1"/>
          </a:fontRef>
        </p:style>
      </p:cxnSp>
      <p:graphicFrame>
        <p:nvGraphicFramePr>
          <p:cNvPr id="171" name="Object 5"/>
          <p:cNvGraphicFramePr>
            <a:graphicFrameLocks noChangeAspect="1"/>
          </p:cNvGraphicFramePr>
          <p:nvPr>
            <p:extLst>
              <p:ext uri="{D42A27DB-BD31-4B8C-83A1-F6EECF244321}">
                <p14:modId xmlns:p14="http://schemas.microsoft.com/office/powerpoint/2010/main" val="4183009098"/>
              </p:ext>
            </p:extLst>
          </p:nvPr>
        </p:nvGraphicFramePr>
        <p:xfrm>
          <a:off x="7138988" y="3054582"/>
          <a:ext cx="277812" cy="277813"/>
        </p:xfrm>
        <a:graphic>
          <a:graphicData uri="http://schemas.openxmlformats.org/presentationml/2006/ole">
            <mc:AlternateContent xmlns:mc="http://schemas.openxmlformats.org/markup-compatibility/2006">
              <mc:Choice xmlns:v="urn:schemas-microsoft-com:vml" Requires="v">
                <p:oleObj spid="_x0000_s16451" name="Equation" r:id="rId100" imgW="164880" imgH="164880" progId="Equation.DSMT4">
                  <p:embed/>
                </p:oleObj>
              </mc:Choice>
              <mc:Fallback>
                <p:oleObj name="Equation" r:id="rId100" imgW="164880" imgH="164880" progId="Equation.DSMT4">
                  <p:embed/>
                  <p:pic>
                    <p:nvPicPr>
                      <p:cNvPr id="171" name="Object 5"/>
                      <p:cNvPicPr>
                        <a:picLocks noChangeAspect="1" noChangeArrowheads="1"/>
                      </p:cNvPicPr>
                      <p:nvPr/>
                    </p:nvPicPr>
                    <p:blipFill>
                      <a:blip r:embed="rId95"/>
                      <a:srcRect/>
                      <a:stretch>
                        <a:fillRect/>
                      </a:stretch>
                    </p:blipFill>
                    <p:spPr bwMode="auto">
                      <a:xfrm>
                        <a:off x="7138988" y="3054582"/>
                        <a:ext cx="277812" cy="277813"/>
                      </a:xfrm>
                      <a:prstGeom prst="rect">
                        <a:avLst/>
                      </a:prstGeom>
                      <a:noFill/>
                      <a:extLst/>
                    </p:spPr>
                  </p:pic>
                </p:oleObj>
              </mc:Fallback>
            </mc:AlternateContent>
          </a:graphicData>
        </a:graphic>
      </p:graphicFrame>
      <p:cxnSp>
        <p:nvCxnSpPr>
          <p:cNvPr id="173" name="Straight Connector 172"/>
          <p:cNvCxnSpPr>
            <a:endCxn id="174" idx="0"/>
          </p:cNvCxnSpPr>
          <p:nvPr/>
        </p:nvCxnSpPr>
        <p:spPr>
          <a:xfrm>
            <a:off x="7656838" y="2800980"/>
            <a:ext cx="205256" cy="197807"/>
          </a:xfrm>
          <a:prstGeom prst="line">
            <a:avLst/>
          </a:prstGeom>
          <a:ln w="30480">
            <a:solidFill>
              <a:srgbClr val="0070C0"/>
            </a:solidFill>
          </a:ln>
        </p:spPr>
        <p:style>
          <a:lnRef idx="1">
            <a:schemeClr val="accent1"/>
          </a:lnRef>
          <a:fillRef idx="0">
            <a:schemeClr val="accent1"/>
          </a:fillRef>
          <a:effectRef idx="0">
            <a:schemeClr val="accent1"/>
          </a:effectRef>
          <a:fontRef idx="minor">
            <a:schemeClr val="tx1"/>
          </a:fontRef>
        </p:style>
      </p:cxnSp>
      <p:graphicFrame>
        <p:nvGraphicFramePr>
          <p:cNvPr id="174" name="Object 5"/>
          <p:cNvGraphicFramePr>
            <a:graphicFrameLocks noChangeAspect="1"/>
          </p:cNvGraphicFramePr>
          <p:nvPr>
            <p:extLst>
              <p:ext uri="{D42A27DB-BD31-4B8C-83A1-F6EECF244321}">
                <p14:modId xmlns:p14="http://schemas.microsoft.com/office/powerpoint/2010/main" val="3970812518"/>
              </p:ext>
            </p:extLst>
          </p:nvPr>
        </p:nvGraphicFramePr>
        <p:xfrm>
          <a:off x="7723188" y="2998787"/>
          <a:ext cx="277812" cy="277813"/>
        </p:xfrm>
        <a:graphic>
          <a:graphicData uri="http://schemas.openxmlformats.org/presentationml/2006/ole">
            <mc:AlternateContent xmlns:mc="http://schemas.openxmlformats.org/markup-compatibility/2006">
              <mc:Choice xmlns:v="urn:schemas-microsoft-com:vml" Requires="v">
                <p:oleObj spid="_x0000_s16452" name="Equation" r:id="rId101" imgW="164880" imgH="164880" progId="Equation.DSMT4">
                  <p:embed/>
                </p:oleObj>
              </mc:Choice>
              <mc:Fallback>
                <p:oleObj name="Equation" r:id="rId101" imgW="164880" imgH="164880" progId="Equation.DSMT4">
                  <p:embed/>
                  <p:pic>
                    <p:nvPicPr>
                      <p:cNvPr id="174" name="Object 5"/>
                      <p:cNvPicPr>
                        <a:picLocks noChangeAspect="1" noChangeArrowheads="1"/>
                      </p:cNvPicPr>
                      <p:nvPr/>
                    </p:nvPicPr>
                    <p:blipFill>
                      <a:blip r:embed="rId95"/>
                      <a:srcRect/>
                      <a:stretch>
                        <a:fillRect/>
                      </a:stretch>
                    </p:blipFill>
                    <p:spPr bwMode="auto">
                      <a:xfrm>
                        <a:off x="7723188" y="2998787"/>
                        <a:ext cx="277812" cy="277813"/>
                      </a:xfrm>
                      <a:prstGeom prst="rect">
                        <a:avLst/>
                      </a:prstGeom>
                      <a:noFill/>
                      <a:extLst/>
                    </p:spPr>
                  </p:pic>
                </p:oleObj>
              </mc:Fallback>
            </mc:AlternateContent>
          </a:graphicData>
        </a:graphic>
      </p:graphicFrame>
      <p:cxnSp>
        <p:nvCxnSpPr>
          <p:cNvPr id="175" name="Straight Connector 174"/>
          <p:cNvCxnSpPr/>
          <p:nvPr/>
        </p:nvCxnSpPr>
        <p:spPr>
          <a:xfrm flipH="1">
            <a:off x="5682548" y="2876144"/>
            <a:ext cx="114605" cy="275979"/>
          </a:xfrm>
          <a:prstGeom prst="line">
            <a:avLst/>
          </a:prstGeom>
          <a:ln w="30480">
            <a:solidFill>
              <a:srgbClr val="FF0000"/>
            </a:solidFill>
          </a:ln>
        </p:spPr>
        <p:style>
          <a:lnRef idx="1">
            <a:schemeClr val="accent1"/>
          </a:lnRef>
          <a:fillRef idx="0">
            <a:schemeClr val="accent1"/>
          </a:fillRef>
          <a:effectRef idx="0">
            <a:schemeClr val="accent1"/>
          </a:effectRef>
          <a:fontRef idx="minor">
            <a:schemeClr val="tx1"/>
          </a:fontRef>
        </p:style>
      </p:cxnSp>
      <p:graphicFrame>
        <p:nvGraphicFramePr>
          <p:cNvPr id="176" name="Object 5"/>
          <p:cNvGraphicFramePr>
            <a:graphicFrameLocks noChangeAspect="1"/>
          </p:cNvGraphicFramePr>
          <p:nvPr>
            <p:extLst>
              <p:ext uri="{D42A27DB-BD31-4B8C-83A1-F6EECF244321}">
                <p14:modId xmlns:p14="http://schemas.microsoft.com/office/powerpoint/2010/main" val="3854539678"/>
              </p:ext>
            </p:extLst>
          </p:nvPr>
        </p:nvGraphicFramePr>
        <p:xfrm>
          <a:off x="5502552" y="3112960"/>
          <a:ext cx="258762" cy="280988"/>
        </p:xfrm>
        <a:graphic>
          <a:graphicData uri="http://schemas.openxmlformats.org/presentationml/2006/ole">
            <mc:AlternateContent xmlns:mc="http://schemas.openxmlformats.org/markup-compatibility/2006">
              <mc:Choice xmlns:v="urn:schemas-microsoft-com:vml" Requires="v">
                <p:oleObj spid="_x0000_s16453" name="Equation" r:id="rId102" imgW="152280" imgH="164880" progId="Equation.DSMT4">
                  <p:embed/>
                </p:oleObj>
              </mc:Choice>
              <mc:Fallback>
                <p:oleObj name="Equation" r:id="rId102" imgW="152280" imgH="164880" progId="Equation.DSMT4">
                  <p:embed/>
                  <p:pic>
                    <p:nvPicPr>
                      <p:cNvPr id="176" name="Object 5"/>
                      <p:cNvPicPr>
                        <a:picLocks noChangeAspect="1" noChangeArrowheads="1"/>
                      </p:cNvPicPr>
                      <p:nvPr/>
                    </p:nvPicPr>
                    <p:blipFill>
                      <a:blip r:embed="rId103"/>
                      <a:srcRect/>
                      <a:stretch>
                        <a:fillRect/>
                      </a:stretch>
                    </p:blipFill>
                    <p:spPr bwMode="auto">
                      <a:xfrm>
                        <a:off x="5502552" y="3112960"/>
                        <a:ext cx="258762" cy="280988"/>
                      </a:xfrm>
                      <a:prstGeom prst="rect">
                        <a:avLst/>
                      </a:prstGeom>
                      <a:noFill/>
                      <a:extLst/>
                    </p:spPr>
                  </p:pic>
                </p:oleObj>
              </mc:Fallback>
            </mc:AlternateContent>
          </a:graphicData>
        </a:graphic>
      </p:graphicFrame>
      <p:cxnSp>
        <p:nvCxnSpPr>
          <p:cNvPr id="177" name="Straight Connector 176"/>
          <p:cNvCxnSpPr/>
          <p:nvPr/>
        </p:nvCxnSpPr>
        <p:spPr>
          <a:xfrm>
            <a:off x="5851432" y="2864353"/>
            <a:ext cx="4358" cy="299559"/>
          </a:xfrm>
          <a:prstGeom prst="line">
            <a:avLst/>
          </a:prstGeom>
          <a:ln w="30480">
            <a:solidFill>
              <a:srgbClr val="FF0000"/>
            </a:solidFill>
          </a:ln>
        </p:spPr>
        <p:style>
          <a:lnRef idx="1">
            <a:schemeClr val="accent1"/>
          </a:lnRef>
          <a:fillRef idx="0">
            <a:schemeClr val="accent1"/>
          </a:fillRef>
          <a:effectRef idx="0">
            <a:schemeClr val="accent1"/>
          </a:effectRef>
          <a:fontRef idx="minor">
            <a:schemeClr val="tx1"/>
          </a:fontRef>
        </p:style>
      </p:cxnSp>
      <p:graphicFrame>
        <p:nvGraphicFramePr>
          <p:cNvPr id="178" name="Object 5"/>
          <p:cNvGraphicFramePr>
            <a:graphicFrameLocks noChangeAspect="1"/>
          </p:cNvGraphicFramePr>
          <p:nvPr>
            <p:extLst>
              <p:ext uri="{D42A27DB-BD31-4B8C-83A1-F6EECF244321}">
                <p14:modId xmlns:p14="http://schemas.microsoft.com/office/powerpoint/2010/main" val="4162573281"/>
              </p:ext>
            </p:extLst>
          </p:nvPr>
        </p:nvGraphicFramePr>
        <p:xfrm>
          <a:off x="5676135" y="3121833"/>
          <a:ext cx="257175" cy="279400"/>
        </p:xfrm>
        <a:graphic>
          <a:graphicData uri="http://schemas.openxmlformats.org/presentationml/2006/ole">
            <mc:AlternateContent xmlns:mc="http://schemas.openxmlformats.org/markup-compatibility/2006">
              <mc:Choice xmlns:v="urn:schemas-microsoft-com:vml" Requires="v">
                <p:oleObj spid="_x0000_s16454" name="Equation" r:id="rId104" imgW="152280" imgH="164880" progId="Equation.DSMT4">
                  <p:embed/>
                </p:oleObj>
              </mc:Choice>
              <mc:Fallback>
                <p:oleObj name="Equation" r:id="rId104" imgW="152280" imgH="164880" progId="Equation.DSMT4">
                  <p:embed/>
                  <p:pic>
                    <p:nvPicPr>
                      <p:cNvPr id="178" name="Object 5"/>
                      <p:cNvPicPr>
                        <a:picLocks noChangeAspect="1" noChangeArrowheads="1"/>
                      </p:cNvPicPr>
                      <p:nvPr/>
                    </p:nvPicPr>
                    <p:blipFill>
                      <a:blip r:embed="rId105"/>
                      <a:srcRect/>
                      <a:stretch>
                        <a:fillRect/>
                      </a:stretch>
                    </p:blipFill>
                    <p:spPr bwMode="auto">
                      <a:xfrm>
                        <a:off x="5676135" y="3121833"/>
                        <a:ext cx="257175" cy="279400"/>
                      </a:xfrm>
                      <a:prstGeom prst="rect">
                        <a:avLst/>
                      </a:prstGeom>
                      <a:noFill/>
                      <a:extLst/>
                    </p:spPr>
                  </p:pic>
                </p:oleObj>
              </mc:Fallback>
            </mc:AlternateContent>
          </a:graphicData>
        </a:graphic>
      </p:graphicFrame>
      <p:cxnSp>
        <p:nvCxnSpPr>
          <p:cNvPr id="179" name="Straight Connector 178"/>
          <p:cNvCxnSpPr/>
          <p:nvPr/>
        </p:nvCxnSpPr>
        <p:spPr>
          <a:xfrm flipH="1">
            <a:off x="6227358" y="2859304"/>
            <a:ext cx="114605" cy="275979"/>
          </a:xfrm>
          <a:prstGeom prst="line">
            <a:avLst/>
          </a:prstGeom>
          <a:ln w="30480">
            <a:solidFill>
              <a:srgbClr val="FF0000"/>
            </a:solidFill>
          </a:ln>
        </p:spPr>
        <p:style>
          <a:lnRef idx="1">
            <a:schemeClr val="accent1"/>
          </a:lnRef>
          <a:fillRef idx="0">
            <a:schemeClr val="accent1"/>
          </a:fillRef>
          <a:effectRef idx="0">
            <a:schemeClr val="accent1"/>
          </a:effectRef>
          <a:fontRef idx="minor">
            <a:schemeClr val="tx1"/>
          </a:fontRef>
        </p:style>
      </p:cxnSp>
      <p:graphicFrame>
        <p:nvGraphicFramePr>
          <p:cNvPr id="180" name="Object 5"/>
          <p:cNvGraphicFramePr>
            <a:graphicFrameLocks noChangeAspect="1"/>
          </p:cNvGraphicFramePr>
          <p:nvPr>
            <p:extLst>
              <p:ext uri="{D42A27DB-BD31-4B8C-83A1-F6EECF244321}">
                <p14:modId xmlns:p14="http://schemas.microsoft.com/office/powerpoint/2010/main" val="1271730396"/>
              </p:ext>
            </p:extLst>
          </p:nvPr>
        </p:nvGraphicFramePr>
        <p:xfrm>
          <a:off x="6047362" y="3096120"/>
          <a:ext cx="258762" cy="280988"/>
        </p:xfrm>
        <a:graphic>
          <a:graphicData uri="http://schemas.openxmlformats.org/presentationml/2006/ole">
            <mc:AlternateContent xmlns:mc="http://schemas.openxmlformats.org/markup-compatibility/2006">
              <mc:Choice xmlns:v="urn:schemas-microsoft-com:vml" Requires="v">
                <p:oleObj spid="_x0000_s16455" name="Equation" r:id="rId106" imgW="152280" imgH="164880" progId="Equation.DSMT4">
                  <p:embed/>
                </p:oleObj>
              </mc:Choice>
              <mc:Fallback>
                <p:oleObj name="Equation" r:id="rId106" imgW="152280" imgH="164880" progId="Equation.DSMT4">
                  <p:embed/>
                  <p:pic>
                    <p:nvPicPr>
                      <p:cNvPr id="180" name="Object 5"/>
                      <p:cNvPicPr>
                        <a:picLocks noChangeAspect="1" noChangeArrowheads="1"/>
                      </p:cNvPicPr>
                      <p:nvPr/>
                    </p:nvPicPr>
                    <p:blipFill>
                      <a:blip r:embed="rId107"/>
                      <a:srcRect/>
                      <a:stretch>
                        <a:fillRect/>
                      </a:stretch>
                    </p:blipFill>
                    <p:spPr bwMode="auto">
                      <a:xfrm>
                        <a:off x="6047362" y="3096120"/>
                        <a:ext cx="258762" cy="280988"/>
                      </a:xfrm>
                      <a:prstGeom prst="rect">
                        <a:avLst/>
                      </a:prstGeom>
                      <a:noFill/>
                      <a:extLst/>
                    </p:spPr>
                  </p:pic>
                </p:oleObj>
              </mc:Fallback>
            </mc:AlternateContent>
          </a:graphicData>
        </a:graphic>
      </p:graphicFrame>
      <p:cxnSp>
        <p:nvCxnSpPr>
          <p:cNvPr id="181" name="Straight Connector 180"/>
          <p:cNvCxnSpPr/>
          <p:nvPr/>
        </p:nvCxnSpPr>
        <p:spPr>
          <a:xfrm>
            <a:off x="6396242" y="2847513"/>
            <a:ext cx="4358" cy="299559"/>
          </a:xfrm>
          <a:prstGeom prst="line">
            <a:avLst/>
          </a:prstGeom>
          <a:ln w="30480">
            <a:solidFill>
              <a:srgbClr val="FF0000"/>
            </a:solidFill>
          </a:ln>
        </p:spPr>
        <p:style>
          <a:lnRef idx="1">
            <a:schemeClr val="accent1"/>
          </a:lnRef>
          <a:fillRef idx="0">
            <a:schemeClr val="accent1"/>
          </a:fillRef>
          <a:effectRef idx="0">
            <a:schemeClr val="accent1"/>
          </a:effectRef>
          <a:fontRef idx="minor">
            <a:schemeClr val="tx1"/>
          </a:fontRef>
        </p:style>
      </p:cxnSp>
      <p:graphicFrame>
        <p:nvGraphicFramePr>
          <p:cNvPr id="182" name="Object 5"/>
          <p:cNvGraphicFramePr>
            <a:graphicFrameLocks noChangeAspect="1"/>
          </p:cNvGraphicFramePr>
          <p:nvPr>
            <p:extLst>
              <p:ext uri="{D42A27DB-BD31-4B8C-83A1-F6EECF244321}">
                <p14:modId xmlns:p14="http://schemas.microsoft.com/office/powerpoint/2010/main" val="1701046005"/>
              </p:ext>
            </p:extLst>
          </p:nvPr>
        </p:nvGraphicFramePr>
        <p:xfrm>
          <a:off x="6220945" y="3104993"/>
          <a:ext cx="257175" cy="279400"/>
        </p:xfrm>
        <a:graphic>
          <a:graphicData uri="http://schemas.openxmlformats.org/presentationml/2006/ole">
            <mc:AlternateContent xmlns:mc="http://schemas.openxmlformats.org/markup-compatibility/2006">
              <mc:Choice xmlns:v="urn:schemas-microsoft-com:vml" Requires="v">
                <p:oleObj spid="_x0000_s16456" name="Equation" r:id="rId108" imgW="152280" imgH="164880" progId="Equation.DSMT4">
                  <p:embed/>
                </p:oleObj>
              </mc:Choice>
              <mc:Fallback>
                <p:oleObj name="Equation" r:id="rId108" imgW="152280" imgH="164880" progId="Equation.DSMT4">
                  <p:embed/>
                  <p:pic>
                    <p:nvPicPr>
                      <p:cNvPr id="182" name="Object 5"/>
                      <p:cNvPicPr>
                        <a:picLocks noChangeAspect="1" noChangeArrowheads="1"/>
                      </p:cNvPicPr>
                      <p:nvPr/>
                    </p:nvPicPr>
                    <p:blipFill>
                      <a:blip r:embed="rId105"/>
                      <a:srcRect/>
                      <a:stretch>
                        <a:fillRect/>
                      </a:stretch>
                    </p:blipFill>
                    <p:spPr bwMode="auto">
                      <a:xfrm>
                        <a:off x="6220945" y="3104993"/>
                        <a:ext cx="257175" cy="279400"/>
                      </a:xfrm>
                      <a:prstGeom prst="rect">
                        <a:avLst/>
                      </a:prstGeom>
                      <a:noFill/>
                      <a:extLst/>
                    </p:spPr>
                  </p:pic>
                </p:oleObj>
              </mc:Fallback>
            </mc:AlternateContent>
          </a:graphicData>
        </a:graphic>
      </p:graphicFrame>
      <p:cxnSp>
        <p:nvCxnSpPr>
          <p:cNvPr id="183" name="Straight Connector 182"/>
          <p:cNvCxnSpPr/>
          <p:nvPr/>
        </p:nvCxnSpPr>
        <p:spPr>
          <a:xfrm>
            <a:off x="6876039" y="2855800"/>
            <a:ext cx="61062" cy="246677"/>
          </a:xfrm>
          <a:prstGeom prst="line">
            <a:avLst/>
          </a:prstGeom>
          <a:ln w="30480">
            <a:solidFill>
              <a:srgbClr val="FF0000"/>
            </a:solidFill>
          </a:ln>
        </p:spPr>
        <p:style>
          <a:lnRef idx="1">
            <a:schemeClr val="accent1"/>
          </a:lnRef>
          <a:fillRef idx="0">
            <a:schemeClr val="accent1"/>
          </a:fillRef>
          <a:effectRef idx="0">
            <a:schemeClr val="accent1"/>
          </a:effectRef>
          <a:fontRef idx="minor">
            <a:schemeClr val="tx1"/>
          </a:fontRef>
        </p:style>
      </p:cxnSp>
      <p:graphicFrame>
        <p:nvGraphicFramePr>
          <p:cNvPr id="184" name="Object 5"/>
          <p:cNvGraphicFramePr>
            <a:graphicFrameLocks noChangeAspect="1"/>
          </p:cNvGraphicFramePr>
          <p:nvPr>
            <p:extLst>
              <p:ext uri="{D42A27DB-BD31-4B8C-83A1-F6EECF244321}">
                <p14:modId xmlns:p14="http://schemas.microsoft.com/office/powerpoint/2010/main" val="2227168176"/>
              </p:ext>
            </p:extLst>
          </p:nvPr>
        </p:nvGraphicFramePr>
        <p:xfrm>
          <a:off x="6757104" y="3063314"/>
          <a:ext cx="258762" cy="280988"/>
        </p:xfrm>
        <a:graphic>
          <a:graphicData uri="http://schemas.openxmlformats.org/presentationml/2006/ole">
            <mc:AlternateContent xmlns:mc="http://schemas.openxmlformats.org/markup-compatibility/2006">
              <mc:Choice xmlns:v="urn:schemas-microsoft-com:vml" Requires="v">
                <p:oleObj spid="_x0000_s16457" name="Equation" r:id="rId109" imgW="152280" imgH="164880" progId="Equation.DSMT4">
                  <p:embed/>
                </p:oleObj>
              </mc:Choice>
              <mc:Fallback>
                <p:oleObj name="Equation" r:id="rId109" imgW="152280" imgH="164880" progId="Equation.DSMT4">
                  <p:embed/>
                  <p:pic>
                    <p:nvPicPr>
                      <p:cNvPr id="184" name="Object 5"/>
                      <p:cNvPicPr>
                        <a:picLocks noChangeAspect="1" noChangeArrowheads="1"/>
                      </p:cNvPicPr>
                      <p:nvPr/>
                    </p:nvPicPr>
                    <p:blipFill>
                      <a:blip r:embed="rId107"/>
                      <a:srcRect/>
                      <a:stretch>
                        <a:fillRect/>
                      </a:stretch>
                    </p:blipFill>
                    <p:spPr bwMode="auto">
                      <a:xfrm>
                        <a:off x="6757104" y="3063314"/>
                        <a:ext cx="258762" cy="280988"/>
                      </a:xfrm>
                      <a:prstGeom prst="rect">
                        <a:avLst/>
                      </a:prstGeom>
                      <a:noFill/>
                      <a:extLst/>
                    </p:spPr>
                  </p:pic>
                </p:oleObj>
              </mc:Fallback>
            </mc:AlternateContent>
          </a:graphicData>
        </a:graphic>
      </p:graphicFrame>
      <p:cxnSp>
        <p:nvCxnSpPr>
          <p:cNvPr id="185" name="Straight Connector 184"/>
          <p:cNvCxnSpPr>
            <a:stCxn id="147" idx="2"/>
          </p:cNvCxnSpPr>
          <p:nvPr/>
        </p:nvCxnSpPr>
        <p:spPr>
          <a:xfrm>
            <a:off x="6900007" y="2848877"/>
            <a:ext cx="210335" cy="265389"/>
          </a:xfrm>
          <a:prstGeom prst="line">
            <a:avLst/>
          </a:prstGeom>
          <a:ln w="30480">
            <a:solidFill>
              <a:srgbClr val="FF0000"/>
            </a:solidFill>
          </a:ln>
        </p:spPr>
        <p:style>
          <a:lnRef idx="1">
            <a:schemeClr val="accent1"/>
          </a:lnRef>
          <a:fillRef idx="0">
            <a:schemeClr val="accent1"/>
          </a:fillRef>
          <a:effectRef idx="0">
            <a:schemeClr val="accent1"/>
          </a:effectRef>
          <a:fontRef idx="minor">
            <a:schemeClr val="tx1"/>
          </a:fontRef>
        </p:style>
      </p:cxnSp>
      <p:graphicFrame>
        <p:nvGraphicFramePr>
          <p:cNvPr id="186" name="Object 5"/>
          <p:cNvGraphicFramePr>
            <a:graphicFrameLocks noChangeAspect="1"/>
          </p:cNvGraphicFramePr>
          <p:nvPr>
            <p:extLst>
              <p:ext uri="{D42A27DB-BD31-4B8C-83A1-F6EECF244321}">
                <p14:modId xmlns:p14="http://schemas.microsoft.com/office/powerpoint/2010/main" val="3220534467"/>
              </p:ext>
            </p:extLst>
          </p:nvPr>
        </p:nvGraphicFramePr>
        <p:xfrm>
          <a:off x="6930687" y="3072187"/>
          <a:ext cx="257175" cy="279400"/>
        </p:xfrm>
        <a:graphic>
          <a:graphicData uri="http://schemas.openxmlformats.org/presentationml/2006/ole">
            <mc:AlternateContent xmlns:mc="http://schemas.openxmlformats.org/markup-compatibility/2006">
              <mc:Choice xmlns:v="urn:schemas-microsoft-com:vml" Requires="v">
                <p:oleObj spid="_x0000_s16458" name="Equation" r:id="rId110" imgW="152280" imgH="164880" progId="Equation.DSMT4">
                  <p:embed/>
                </p:oleObj>
              </mc:Choice>
              <mc:Fallback>
                <p:oleObj name="Equation" r:id="rId110" imgW="152280" imgH="164880" progId="Equation.DSMT4">
                  <p:embed/>
                  <p:pic>
                    <p:nvPicPr>
                      <p:cNvPr id="186" name="Object 5"/>
                      <p:cNvPicPr>
                        <a:picLocks noChangeAspect="1" noChangeArrowheads="1"/>
                      </p:cNvPicPr>
                      <p:nvPr/>
                    </p:nvPicPr>
                    <p:blipFill>
                      <a:blip r:embed="rId105"/>
                      <a:srcRect/>
                      <a:stretch>
                        <a:fillRect/>
                      </a:stretch>
                    </p:blipFill>
                    <p:spPr bwMode="auto">
                      <a:xfrm>
                        <a:off x="6930687" y="3072187"/>
                        <a:ext cx="257175" cy="279400"/>
                      </a:xfrm>
                      <a:prstGeom prst="rect">
                        <a:avLst/>
                      </a:prstGeom>
                      <a:noFill/>
                      <a:extLst/>
                    </p:spPr>
                  </p:pic>
                </p:oleObj>
              </mc:Fallback>
            </mc:AlternateContent>
          </a:graphicData>
        </a:graphic>
      </p:graphicFrame>
      <p:cxnSp>
        <p:nvCxnSpPr>
          <p:cNvPr id="189" name="Straight Connector 188"/>
          <p:cNvCxnSpPr>
            <a:stCxn id="132" idx="2"/>
          </p:cNvCxnSpPr>
          <p:nvPr/>
        </p:nvCxnSpPr>
        <p:spPr>
          <a:xfrm>
            <a:off x="7288212" y="2851740"/>
            <a:ext cx="216941" cy="217329"/>
          </a:xfrm>
          <a:prstGeom prst="line">
            <a:avLst/>
          </a:prstGeom>
          <a:ln w="30480">
            <a:solidFill>
              <a:srgbClr val="FF0000"/>
            </a:solidFill>
          </a:ln>
        </p:spPr>
        <p:style>
          <a:lnRef idx="1">
            <a:schemeClr val="accent1"/>
          </a:lnRef>
          <a:fillRef idx="0">
            <a:schemeClr val="accent1"/>
          </a:fillRef>
          <a:effectRef idx="0">
            <a:schemeClr val="accent1"/>
          </a:effectRef>
          <a:fontRef idx="minor">
            <a:schemeClr val="tx1"/>
          </a:fontRef>
        </p:style>
      </p:cxnSp>
      <p:graphicFrame>
        <p:nvGraphicFramePr>
          <p:cNvPr id="190" name="Object 5"/>
          <p:cNvGraphicFramePr>
            <a:graphicFrameLocks noChangeAspect="1"/>
          </p:cNvGraphicFramePr>
          <p:nvPr>
            <p:extLst>
              <p:ext uri="{D42A27DB-BD31-4B8C-83A1-F6EECF244321}">
                <p14:modId xmlns:p14="http://schemas.microsoft.com/office/powerpoint/2010/main" val="1314459983"/>
              </p:ext>
            </p:extLst>
          </p:nvPr>
        </p:nvGraphicFramePr>
        <p:xfrm>
          <a:off x="7325156" y="3029906"/>
          <a:ext cx="258762" cy="280988"/>
        </p:xfrm>
        <a:graphic>
          <a:graphicData uri="http://schemas.openxmlformats.org/presentationml/2006/ole">
            <mc:AlternateContent xmlns:mc="http://schemas.openxmlformats.org/markup-compatibility/2006">
              <mc:Choice xmlns:v="urn:schemas-microsoft-com:vml" Requires="v">
                <p:oleObj spid="_x0000_s16459" name="Equation" r:id="rId111" imgW="152280" imgH="164880" progId="Equation.DSMT4">
                  <p:embed/>
                </p:oleObj>
              </mc:Choice>
              <mc:Fallback>
                <p:oleObj name="Equation" r:id="rId111" imgW="152280" imgH="164880" progId="Equation.DSMT4">
                  <p:embed/>
                  <p:pic>
                    <p:nvPicPr>
                      <p:cNvPr id="190" name="Object 5"/>
                      <p:cNvPicPr>
                        <a:picLocks noChangeAspect="1" noChangeArrowheads="1"/>
                      </p:cNvPicPr>
                      <p:nvPr/>
                    </p:nvPicPr>
                    <p:blipFill>
                      <a:blip r:embed="rId107"/>
                      <a:srcRect/>
                      <a:stretch>
                        <a:fillRect/>
                      </a:stretch>
                    </p:blipFill>
                    <p:spPr bwMode="auto">
                      <a:xfrm>
                        <a:off x="7325156" y="3029906"/>
                        <a:ext cx="258762" cy="280988"/>
                      </a:xfrm>
                      <a:prstGeom prst="rect">
                        <a:avLst/>
                      </a:prstGeom>
                      <a:noFill/>
                      <a:extLst/>
                    </p:spPr>
                  </p:pic>
                </p:oleObj>
              </mc:Fallback>
            </mc:AlternateContent>
          </a:graphicData>
        </a:graphic>
      </p:graphicFrame>
      <p:cxnSp>
        <p:nvCxnSpPr>
          <p:cNvPr id="191" name="Straight Connector 190"/>
          <p:cNvCxnSpPr>
            <a:stCxn id="132" idx="2"/>
          </p:cNvCxnSpPr>
          <p:nvPr/>
        </p:nvCxnSpPr>
        <p:spPr>
          <a:xfrm>
            <a:off x="7288212" y="2851740"/>
            <a:ext cx="390182" cy="229118"/>
          </a:xfrm>
          <a:prstGeom prst="line">
            <a:avLst/>
          </a:prstGeom>
          <a:ln w="30480">
            <a:solidFill>
              <a:srgbClr val="FF0000"/>
            </a:solidFill>
          </a:ln>
        </p:spPr>
        <p:style>
          <a:lnRef idx="1">
            <a:schemeClr val="accent1"/>
          </a:lnRef>
          <a:fillRef idx="0">
            <a:schemeClr val="accent1"/>
          </a:fillRef>
          <a:effectRef idx="0">
            <a:schemeClr val="accent1"/>
          </a:effectRef>
          <a:fontRef idx="minor">
            <a:schemeClr val="tx1"/>
          </a:fontRef>
        </p:style>
      </p:cxnSp>
      <p:graphicFrame>
        <p:nvGraphicFramePr>
          <p:cNvPr id="192" name="Object 5"/>
          <p:cNvGraphicFramePr>
            <a:graphicFrameLocks noChangeAspect="1"/>
          </p:cNvGraphicFramePr>
          <p:nvPr>
            <p:extLst>
              <p:ext uri="{D42A27DB-BD31-4B8C-83A1-F6EECF244321}">
                <p14:modId xmlns:p14="http://schemas.microsoft.com/office/powerpoint/2010/main" val="1231655841"/>
              </p:ext>
            </p:extLst>
          </p:nvPr>
        </p:nvGraphicFramePr>
        <p:xfrm>
          <a:off x="7498739" y="3038779"/>
          <a:ext cx="257175" cy="279400"/>
        </p:xfrm>
        <a:graphic>
          <a:graphicData uri="http://schemas.openxmlformats.org/presentationml/2006/ole">
            <mc:AlternateContent xmlns:mc="http://schemas.openxmlformats.org/markup-compatibility/2006">
              <mc:Choice xmlns:v="urn:schemas-microsoft-com:vml" Requires="v">
                <p:oleObj spid="_x0000_s16460" name="Equation" r:id="rId112" imgW="152280" imgH="164880" progId="Equation.DSMT4">
                  <p:embed/>
                </p:oleObj>
              </mc:Choice>
              <mc:Fallback>
                <p:oleObj name="Equation" r:id="rId112" imgW="152280" imgH="164880" progId="Equation.DSMT4">
                  <p:embed/>
                  <p:pic>
                    <p:nvPicPr>
                      <p:cNvPr id="192" name="Object 5"/>
                      <p:cNvPicPr>
                        <a:picLocks noChangeAspect="1" noChangeArrowheads="1"/>
                      </p:cNvPicPr>
                      <p:nvPr/>
                    </p:nvPicPr>
                    <p:blipFill>
                      <a:blip r:embed="rId105"/>
                      <a:srcRect/>
                      <a:stretch>
                        <a:fillRect/>
                      </a:stretch>
                    </p:blipFill>
                    <p:spPr bwMode="auto">
                      <a:xfrm>
                        <a:off x="7498739" y="3038779"/>
                        <a:ext cx="257175" cy="279400"/>
                      </a:xfrm>
                      <a:prstGeom prst="rect">
                        <a:avLst/>
                      </a:prstGeom>
                      <a:noFill/>
                      <a:extLst/>
                    </p:spPr>
                  </p:pic>
                </p:oleObj>
              </mc:Fallback>
            </mc:AlternateContent>
          </a:graphicData>
        </a:graphic>
      </p:graphicFrame>
      <p:graphicFrame>
        <p:nvGraphicFramePr>
          <p:cNvPr id="196" name="Object 2"/>
          <p:cNvGraphicFramePr>
            <a:graphicFrameLocks noChangeAspect="1"/>
          </p:cNvGraphicFramePr>
          <p:nvPr>
            <p:extLst>
              <p:ext uri="{D42A27DB-BD31-4B8C-83A1-F6EECF244321}">
                <p14:modId xmlns:p14="http://schemas.microsoft.com/office/powerpoint/2010/main" val="2601971424"/>
              </p:ext>
            </p:extLst>
          </p:nvPr>
        </p:nvGraphicFramePr>
        <p:xfrm>
          <a:off x="3819525" y="3735388"/>
          <a:ext cx="900113" cy="269875"/>
        </p:xfrm>
        <a:graphic>
          <a:graphicData uri="http://schemas.openxmlformats.org/presentationml/2006/ole">
            <mc:AlternateContent xmlns:mc="http://schemas.openxmlformats.org/markup-compatibility/2006">
              <mc:Choice xmlns:v="urn:schemas-microsoft-com:vml" Requires="v">
                <p:oleObj spid="_x0000_s16461" name="Equation" r:id="rId113" imgW="685800" imgH="203040" progId="Equation.DSMT4">
                  <p:embed/>
                </p:oleObj>
              </mc:Choice>
              <mc:Fallback>
                <p:oleObj name="Equation" r:id="rId113" imgW="685800" imgH="203040" progId="Equation.DSMT4">
                  <p:embed/>
                  <p:pic>
                    <p:nvPicPr>
                      <p:cNvPr id="196" name="Object 2"/>
                      <p:cNvPicPr>
                        <a:picLocks noChangeAspect="1" noChangeArrowheads="1"/>
                      </p:cNvPicPr>
                      <p:nvPr/>
                    </p:nvPicPr>
                    <p:blipFill>
                      <a:blip r:embed="rId114"/>
                      <a:srcRect/>
                      <a:stretch>
                        <a:fillRect/>
                      </a:stretch>
                    </p:blipFill>
                    <p:spPr bwMode="auto">
                      <a:xfrm>
                        <a:off x="3819525" y="3735388"/>
                        <a:ext cx="900113" cy="269875"/>
                      </a:xfrm>
                      <a:prstGeom prst="rect">
                        <a:avLst/>
                      </a:prstGeom>
                      <a:noFill/>
                      <a:extLst/>
                    </p:spPr>
                  </p:pic>
                </p:oleObj>
              </mc:Fallback>
            </mc:AlternateContent>
          </a:graphicData>
        </a:graphic>
      </p:graphicFrame>
      <p:cxnSp>
        <p:nvCxnSpPr>
          <p:cNvPr id="197" name="Straight Connector 196"/>
          <p:cNvCxnSpPr/>
          <p:nvPr/>
        </p:nvCxnSpPr>
        <p:spPr>
          <a:xfrm>
            <a:off x="4872974" y="3364643"/>
            <a:ext cx="22" cy="378823"/>
          </a:xfrm>
          <a:prstGeom prst="line">
            <a:avLst/>
          </a:prstGeom>
          <a:ln w="30480">
            <a:solidFill>
              <a:srgbClr val="0070C0"/>
            </a:solidFill>
          </a:ln>
        </p:spPr>
        <p:style>
          <a:lnRef idx="1">
            <a:schemeClr val="accent1"/>
          </a:lnRef>
          <a:fillRef idx="0">
            <a:schemeClr val="accent1"/>
          </a:fillRef>
          <a:effectRef idx="0">
            <a:schemeClr val="accent1"/>
          </a:effectRef>
          <a:fontRef idx="minor">
            <a:schemeClr val="tx1"/>
          </a:fontRef>
        </p:style>
      </p:cxnSp>
      <p:graphicFrame>
        <p:nvGraphicFramePr>
          <p:cNvPr id="198" name="Object 5"/>
          <p:cNvGraphicFramePr>
            <a:graphicFrameLocks noChangeAspect="1"/>
          </p:cNvGraphicFramePr>
          <p:nvPr>
            <p:extLst>
              <p:ext uri="{D42A27DB-BD31-4B8C-83A1-F6EECF244321}">
                <p14:modId xmlns:p14="http://schemas.microsoft.com/office/powerpoint/2010/main" val="1765626795"/>
              </p:ext>
            </p:extLst>
          </p:nvPr>
        </p:nvGraphicFramePr>
        <p:xfrm>
          <a:off x="4725988" y="3751263"/>
          <a:ext cx="257175" cy="277812"/>
        </p:xfrm>
        <a:graphic>
          <a:graphicData uri="http://schemas.openxmlformats.org/presentationml/2006/ole">
            <mc:AlternateContent xmlns:mc="http://schemas.openxmlformats.org/markup-compatibility/2006">
              <mc:Choice xmlns:v="urn:schemas-microsoft-com:vml" Requires="v">
                <p:oleObj spid="_x0000_s16462" name="Equation" r:id="rId115" imgW="152280" imgH="164880" progId="Equation.DSMT4">
                  <p:embed/>
                </p:oleObj>
              </mc:Choice>
              <mc:Fallback>
                <p:oleObj name="Equation" r:id="rId115" imgW="152280" imgH="164880" progId="Equation.DSMT4">
                  <p:embed/>
                  <p:pic>
                    <p:nvPicPr>
                      <p:cNvPr id="198" name="Object 5"/>
                      <p:cNvPicPr>
                        <a:picLocks noChangeAspect="1" noChangeArrowheads="1"/>
                      </p:cNvPicPr>
                      <p:nvPr/>
                    </p:nvPicPr>
                    <p:blipFill>
                      <a:blip r:embed="rId116"/>
                      <a:srcRect/>
                      <a:stretch>
                        <a:fillRect/>
                      </a:stretch>
                    </p:blipFill>
                    <p:spPr bwMode="auto">
                      <a:xfrm>
                        <a:off x="4725988" y="3751263"/>
                        <a:ext cx="257175" cy="277812"/>
                      </a:xfrm>
                      <a:prstGeom prst="rect">
                        <a:avLst/>
                      </a:prstGeom>
                      <a:noFill/>
                      <a:extLst/>
                    </p:spPr>
                  </p:pic>
                </p:oleObj>
              </mc:Fallback>
            </mc:AlternateContent>
          </a:graphicData>
        </a:graphic>
      </p:graphicFrame>
      <p:cxnSp>
        <p:nvCxnSpPr>
          <p:cNvPr id="201" name="Straight Connector 200"/>
          <p:cNvCxnSpPr/>
          <p:nvPr/>
        </p:nvCxnSpPr>
        <p:spPr>
          <a:xfrm>
            <a:off x="5091916" y="3354013"/>
            <a:ext cx="22" cy="378823"/>
          </a:xfrm>
          <a:prstGeom prst="line">
            <a:avLst/>
          </a:prstGeom>
          <a:ln w="30480">
            <a:solidFill>
              <a:srgbClr val="0070C0"/>
            </a:solidFill>
          </a:ln>
        </p:spPr>
        <p:style>
          <a:lnRef idx="1">
            <a:schemeClr val="accent1"/>
          </a:lnRef>
          <a:fillRef idx="0">
            <a:schemeClr val="accent1"/>
          </a:fillRef>
          <a:effectRef idx="0">
            <a:schemeClr val="accent1"/>
          </a:effectRef>
          <a:fontRef idx="minor">
            <a:schemeClr val="tx1"/>
          </a:fontRef>
        </p:style>
      </p:cxnSp>
      <p:graphicFrame>
        <p:nvGraphicFramePr>
          <p:cNvPr id="202" name="Object 5"/>
          <p:cNvGraphicFramePr>
            <a:graphicFrameLocks noChangeAspect="1"/>
          </p:cNvGraphicFramePr>
          <p:nvPr>
            <p:extLst>
              <p:ext uri="{D42A27DB-BD31-4B8C-83A1-F6EECF244321}">
                <p14:modId xmlns:p14="http://schemas.microsoft.com/office/powerpoint/2010/main" val="669461471"/>
              </p:ext>
            </p:extLst>
          </p:nvPr>
        </p:nvGraphicFramePr>
        <p:xfrm>
          <a:off x="4944930" y="3740633"/>
          <a:ext cx="257175" cy="277812"/>
        </p:xfrm>
        <a:graphic>
          <a:graphicData uri="http://schemas.openxmlformats.org/presentationml/2006/ole">
            <mc:AlternateContent xmlns:mc="http://schemas.openxmlformats.org/markup-compatibility/2006">
              <mc:Choice xmlns:v="urn:schemas-microsoft-com:vml" Requires="v">
                <p:oleObj spid="_x0000_s16463" name="Equation" r:id="rId117" imgW="152280" imgH="164880" progId="Equation.DSMT4">
                  <p:embed/>
                </p:oleObj>
              </mc:Choice>
              <mc:Fallback>
                <p:oleObj name="Equation" r:id="rId117" imgW="152280" imgH="164880" progId="Equation.DSMT4">
                  <p:embed/>
                  <p:pic>
                    <p:nvPicPr>
                      <p:cNvPr id="202" name="Object 5"/>
                      <p:cNvPicPr>
                        <a:picLocks noChangeAspect="1" noChangeArrowheads="1"/>
                      </p:cNvPicPr>
                      <p:nvPr/>
                    </p:nvPicPr>
                    <p:blipFill>
                      <a:blip r:embed="rId118"/>
                      <a:srcRect/>
                      <a:stretch>
                        <a:fillRect/>
                      </a:stretch>
                    </p:blipFill>
                    <p:spPr bwMode="auto">
                      <a:xfrm>
                        <a:off x="4944930" y="3740633"/>
                        <a:ext cx="257175" cy="277812"/>
                      </a:xfrm>
                      <a:prstGeom prst="rect">
                        <a:avLst/>
                      </a:prstGeom>
                      <a:noFill/>
                      <a:extLst/>
                    </p:spPr>
                  </p:pic>
                </p:oleObj>
              </mc:Fallback>
            </mc:AlternateContent>
          </a:graphicData>
        </a:graphic>
      </p:graphicFrame>
      <p:cxnSp>
        <p:nvCxnSpPr>
          <p:cNvPr id="203" name="Straight Connector 202"/>
          <p:cNvCxnSpPr/>
          <p:nvPr/>
        </p:nvCxnSpPr>
        <p:spPr>
          <a:xfrm>
            <a:off x="5324717" y="3358887"/>
            <a:ext cx="22" cy="378823"/>
          </a:xfrm>
          <a:prstGeom prst="line">
            <a:avLst/>
          </a:prstGeom>
          <a:ln w="30480">
            <a:solidFill>
              <a:srgbClr val="0070C0"/>
            </a:solidFill>
          </a:ln>
        </p:spPr>
        <p:style>
          <a:lnRef idx="1">
            <a:schemeClr val="accent1"/>
          </a:lnRef>
          <a:fillRef idx="0">
            <a:schemeClr val="accent1"/>
          </a:fillRef>
          <a:effectRef idx="0">
            <a:schemeClr val="accent1"/>
          </a:effectRef>
          <a:fontRef idx="minor">
            <a:schemeClr val="tx1"/>
          </a:fontRef>
        </p:style>
      </p:cxnSp>
      <p:graphicFrame>
        <p:nvGraphicFramePr>
          <p:cNvPr id="204" name="Object 5"/>
          <p:cNvGraphicFramePr>
            <a:graphicFrameLocks noChangeAspect="1"/>
          </p:cNvGraphicFramePr>
          <p:nvPr>
            <p:extLst>
              <p:ext uri="{D42A27DB-BD31-4B8C-83A1-F6EECF244321}">
                <p14:modId xmlns:p14="http://schemas.microsoft.com/office/powerpoint/2010/main" val="1893265797"/>
              </p:ext>
            </p:extLst>
          </p:nvPr>
        </p:nvGraphicFramePr>
        <p:xfrm>
          <a:off x="5177731" y="3745507"/>
          <a:ext cx="257175" cy="277812"/>
        </p:xfrm>
        <a:graphic>
          <a:graphicData uri="http://schemas.openxmlformats.org/presentationml/2006/ole">
            <mc:AlternateContent xmlns:mc="http://schemas.openxmlformats.org/markup-compatibility/2006">
              <mc:Choice xmlns:v="urn:schemas-microsoft-com:vml" Requires="v">
                <p:oleObj spid="_x0000_s16464" name="Equation" r:id="rId119" imgW="152280" imgH="164880" progId="Equation.DSMT4">
                  <p:embed/>
                </p:oleObj>
              </mc:Choice>
              <mc:Fallback>
                <p:oleObj name="Equation" r:id="rId119" imgW="152280" imgH="164880" progId="Equation.DSMT4">
                  <p:embed/>
                  <p:pic>
                    <p:nvPicPr>
                      <p:cNvPr id="204" name="Object 5"/>
                      <p:cNvPicPr>
                        <a:picLocks noChangeAspect="1" noChangeArrowheads="1"/>
                      </p:cNvPicPr>
                      <p:nvPr/>
                    </p:nvPicPr>
                    <p:blipFill>
                      <a:blip r:embed="rId118"/>
                      <a:srcRect/>
                      <a:stretch>
                        <a:fillRect/>
                      </a:stretch>
                    </p:blipFill>
                    <p:spPr bwMode="auto">
                      <a:xfrm>
                        <a:off x="5177731" y="3745507"/>
                        <a:ext cx="257175" cy="277812"/>
                      </a:xfrm>
                      <a:prstGeom prst="rect">
                        <a:avLst/>
                      </a:prstGeom>
                      <a:noFill/>
                      <a:extLst/>
                    </p:spPr>
                  </p:pic>
                </p:oleObj>
              </mc:Fallback>
            </mc:AlternateContent>
          </a:graphicData>
        </a:graphic>
      </p:graphicFrame>
      <p:cxnSp>
        <p:nvCxnSpPr>
          <p:cNvPr id="205" name="Straight Connector 204"/>
          <p:cNvCxnSpPr/>
          <p:nvPr/>
        </p:nvCxnSpPr>
        <p:spPr>
          <a:xfrm>
            <a:off x="5593656" y="3370623"/>
            <a:ext cx="22" cy="378823"/>
          </a:xfrm>
          <a:prstGeom prst="line">
            <a:avLst/>
          </a:prstGeom>
          <a:ln w="30480">
            <a:solidFill>
              <a:srgbClr val="0070C0"/>
            </a:solidFill>
          </a:ln>
        </p:spPr>
        <p:style>
          <a:lnRef idx="1">
            <a:schemeClr val="accent1"/>
          </a:lnRef>
          <a:fillRef idx="0">
            <a:schemeClr val="accent1"/>
          </a:fillRef>
          <a:effectRef idx="0">
            <a:schemeClr val="accent1"/>
          </a:effectRef>
          <a:fontRef idx="minor">
            <a:schemeClr val="tx1"/>
          </a:fontRef>
        </p:style>
      </p:cxnSp>
      <p:graphicFrame>
        <p:nvGraphicFramePr>
          <p:cNvPr id="206" name="Object 5"/>
          <p:cNvGraphicFramePr>
            <a:graphicFrameLocks noChangeAspect="1"/>
          </p:cNvGraphicFramePr>
          <p:nvPr>
            <p:extLst>
              <p:ext uri="{D42A27DB-BD31-4B8C-83A1-F6EECF244321}">
                <p14:modId xmlns:p14="http://schemas.microsoft.com/office/powerpoint/2010/main" val="3730246282"/>
              </p:ext>
            </p:extLst>
          </p:nvPr>
        </p:nvGraphicFramePr>
        <p:xfrm>
          <a:off x="5446670" y="3757243"/>
          <a:ext cx="257175" cy="277812"/>
        </p:xfrm>
        <a:graphic>
          <a:graphicData uri="http://schemas.openxmlformats.org/presentationml/2006/ole">
            <mc:AlternateContent xmlns:mc="http://schemas.openxmlformats.org/markup-compatibility/2006">
              <mc:Choice xmlns:v="urn:schemas-microsoft-com:vml" Requires="v">
                <p:oleObj spid="_x0000_s16465" name="Equation" r:id="rId120" imgW="152280" imgH="164880" progId="Equation.DSMT4">
                  <p:embed/>
                </p:oleObj>
              </mc:Choice>
              <mc:Fallback>
                <p:oleObj name="Equation" r:id="rId120" imgW="152280" imgH="164880" progId="Equation.DSMT4">
                  <p:embed/>
                  <p:pic>
                    <p:nvPicPr>
                      <p:cNvPr id="206" name="Object 5"/>
                      <p:cNvPicPr>
                        <a:picLocks noChangeAspect="1" noChangeArrowheads="1"/>
                      </p:cNvPicPr>
                      <p:nvPr/>
                    </p:nvPicPr>
                    <p:blipFill>
                      <a:blip r:embed="rId118"/>
                      <a:srcRect/>
                      <a:stretch>
                        <a:fillRect/>
                      </a:stretch>
                    </p:blipFill>
                    <p:spPr bwMode="auto">
                      <a:xfrm>
                        <a:off x="5446670" y="3757243"/>
                        <a:ext cx="257175" cy="277812"/>
                      </a:xfrm>
                      <a:prstGeom prst="rect">
                        <a:avLst/>
                      </a:prstGeom>
                      <a:noFill/>
                      <a:extLst/>
                    </p:spPr>
                  </p:pic>
                </p:oleObj>
              </mc:Fallback>
            </mc:AlternateContent>
          </a:graphicData>
        </a:graphic>
      </p:graphicFrame>
      <p:cxnSp>
        <p:nvCxnSpPr>
          <p:cNvPr id="207" name="Straight Connector 206"/>
          <p:cNvCxnSpPr/>
          <p:nvPr/>
        </p:nvCxnSpPr>
        <p:spPr>
          <a:xfrm>
            <a:off x="5786280" y="3392602"/>
            <a:ext cx="22" cy="378823"/>
          </a:xfrm>
          <a:prstGeom prst="line">
            <a:avLst/>
          </a:prstGeom>
          <a:ln w="30480">
            <a:solidFill>
              <a:srgbClr val="0070C0"/>
            </a:solidFill>
          </a:ln>
        </p:spPr>
        <p:style>
          <a:lnRef idx="1">
            <a:schemeClr val="accent1"/>
          </a:lnRef>
          <a:fillRef idx="0">
            <a:schemeClr val="accent1"/>
          </a:fillRef>
          <a:effectRef idx="0">
            <a:schemeClr val="accent1"/>
          </a:effectRef>
          <a:fontRef idx="minor">
            <a:schemeClr val="tx1"/>
          </a:fontRef>
        </p:style>
      </p:cxnSp>
      <p:graphicFrame>
        <p:nvGraphicFramePr>
          <p:cNvPr id="208" name="Object 5"/>
          <p:cNvGraphicFramePr>
            <a:graphicFrameLocks noChangeAspect="1"/>
          </p:cNvGraphicFramePr>
          <p:nvPr>
            <p:extLst>
              <p:ext uri="{D42A27DB-BD31-4B8C-83A1-F6EECF244321}">
                <p14:modId xmlns:p14="http://schemas.microsoft.com/office/powerpoint/2010/main" val="4255502891"/>
              </p:ext>
            </p:extLst>
          </p:nvPr>
        </p:nvGraphicFramePr>
        <p:xfrm>
          <a:off x="5639294" y="3779222"/>
          <a:ext cx="257175" cy="277812"/>
        </p:xfrm>
        <a:graphic>
          <a:graphicData uri="http://schemas.openxmlformats.org/presentationml/2006/ole">
            <mc:AlternateContent xmlns:mc="http://schemas.openxmlformats.org/markup-compatibility/2006">
              <mc:Choice xmlns:v="urn:schemas-microsoft-com:vml" Requires="v">
                <p:oleObj spid="_x0000_s16466" name="Equation" r:id="rId121" imgW="152280" imgH="164880" progId="Equation.DSMT4">
                  <p:embed/>
                </p:oleObj>
              </mc:Choice>
              <mc:Fallback>
                <p:oleObj name="Equation" r:id="rId121" imgW="152280" imgH="164880" progId="Equation.DSMT4">
                  <p:embed/>
                  <p:pic>
                    <p:nvPicPr>
                      <p:cNvPr id="208" name="Object 5"/>
                      <p:cNvPicPr>
                        <a:picLocks noChangeAspect="1" noChangeArrowheads="1"/>
                      </p:cNvPicPr>
                      <p:nvPr/>
                    </p:nvPicPr>
                    <p:blipFill>
                      <a:blip r:embed="rId122"/>
                      <a:srcRect/>
                      <a:stretch>
                        <a:fillRect/>
                      </a:stretch>
                    </p:blipFill>
                    <p:spPr bwMode="auto">
                      <a:xfrm>
                        <a:off x="5639294" y="3779222"/>
                        <a:ext cx="257175" cy="277812"/>
                      </a:xfrm>
                      <a:prstGeom prst="rect">
                        <a:avLst/>
                      </a:prstGeom>
                      <a:noFill/>
                      <a:extLst/>
                    </p:spPr>
                  </p:pic>
                </p:oleObj>
              </mc:Fallback>
            </mc:AlternateContent>
          </a:graphicData>
        </a:graphic>
      </p:graphicFrame>
      <p:cxnSp>
        <p:nvCxnSpPr>
          <p:cNvPr id="209" name="Straight Connector 208"/>
          <p:cNvCxnSpPr/>
          <p:nvPr/>
        </p:nvCxnSpPr>
        <p:spPr>
          <a:xfrm>
            <a:off x="5973479" y="3349573"/>
            <a:ext cx="22" cy="378823"/>
          </a:xfrm>
          <a:prstGeom prst="line">
            <a:avLst/>
          </a:prstGeom>
          <a:ln w="30480">
            <a:solidFill>
              <a:srgbClr val="0070C0"/>
            </a:solidFill>
          </a:ln>
        </p:spPr>
        <p:style>
          <a:lnRef idx="1">
            <a:schemeClr val="accent1"/>
          </a:lnRef>
          <a:fillRef idx="0">
            <a:schemeClr val="accent1"/>
          </a:fillRef>
          <a:effectRef idx="0">
            <a:schemeClr val="accent1"/>
          </a:effectRef>
          <a:fontRef idx="minor">
            <a:schemeClr val="tx1"/>
          </a:fontRef>
        </p:style>
      </p:cxnSp>
      <p:graphicFrame>
        <p:nvGraphicFramePr>
          <p:cNvPr id="210" name="Object 5"/>
          <p:cNvGraphicFramePr>
            <a:graphicFrameLocks noChangeAspect="1"/>
          </p:cNvGraphicFramePr>
          <p:nvPr>
            <p:extLst>
              <p:ext uri="{D42A27DB-BD31-4B8C-83A1-F6EECF244321}">
                <p14:modId xmlns:p14="http://schemas.microsoft.com/office/powerpoint/2010/main" val="3432661100"/>
              </p:ext>
            </p:extLst>
          </p:nvPr>
        </p:nvGraphicFramePr>
        <p:xfrm>
          <a:off x="5826493" y="3736193"/>
          <a:ext cx="257175" cy="277812"/>
        </p:xfrm>
        <a:graphic>
          <a:graphicData uri="http://schemas.openxmlformats.org/presentationml/2006/ole">
            <mc:AlternateContent xmlns:mc="http://schemas.openxmlformats.org/markup-compatibility/2006">
              <mc:Choice xmlns:v="urn:schemas-microsoft-com:vml" Requires="v">
                <p:oleObj spid="_x0000_s16467" name="Equation" r:id="rId123" imgW="152280" imgH="164880" progId="Equation.DSMT4">
                  <p:embed/>
                </p:oleObj>
              </mc:Choice>
              <mc:Fallback>
                <p:oleObj name="Equation" r:id="rId123" imgW="152280" imgH="164880" progId="Equation.DSMT4">
                  <p:embed/>
                  <p:pic>
                    <p:nvPicPr>
                      <p:cNvPr id="210" name="Object 5"/>
                      <p:cNvPicPr>
                        <a:picLocks noChangeAspect="1" noChangeArrowheads="1"/>
                      </p:cNvPicPr>
                      <p:nvPr/>
                    </p:nvPicPr>
                    <p:blipFill>
                      <a:blip r:embed="rId124"/>
                      <a:srcRect/>
                      <a:stretch>
                        <a:fillRect/>
                      </a:stretch>
                    </p:blipFill>
                    <p:spPr bwMode="auto">
                      <a:xfrm>
                        <a:off x="5826493" y="3736193"/>
                        <a:ext cx="257175" cy="277812"/>
                      </a:xfrm>
                      <a:prstGeom prst="rect">
                        <a:avLst/>
                      </a:prstGeom>
                      <a:noFill/>
                      <a:extLst/>
                    </p:spPr>
                  </p:pic>
                </p:oleObj>
              </mc:Fallback>
            </mc:AlternateContent>
          </a:graphicData>
        </a:graphic>
      </p:graphicFrame>
      <p:cxnSp>
        <p:nvCxnSpPr>
          <p:cNvPr id="211" name="Straight Connector 210"/>
          <p:cNvCxnSpPr/>
          <p:nvPr/>
        </p:nvCxnSpPr>
        <p:spPr>
          <a:xfrm>
            <a:off x="6167352" y="3354038"/>
            <a:ext cx="22" cy="378823"/>
          </a:xfrm>
          <a:prstGeom prst="line">
            <a:avLst/>
          </a:prstGeom>
          <a:ln w="30480">
            <a:solidFill>
              <a:srgbClr val="0070C0"/>
            </a:solidFill>
          </a:ln>
        </p:spPr>
        <p:style>
          <a:lnRef idx="1">
            <a:schemeClr val="accent1"/>
          </a:lnRef>
          <a:fillRef idx="0">
            <a:schemeClr val="accent1"/>
          </a:fillRef>
          <a:effectRef idx="0">
            <a:schemeClr val="accent1"/>
          </a:effectRef>
          <a:fontRef idx="minor">
            <a:schemeClr val="tx1"/>
          </a:fontRef>
        </p:style>
      </p:cxnSp>
      <p:graphicFrame>
        <p:nvGraphicFramePr>
          <p:cNvPr id="212" name="Object 5"/>
          <p:cNvGraphicFramePr>
            <a:graphicFrameLocks noChangeAspect="1"/>
          </p:cNvGraphicFramePr>
          <p:nvPr>
            <p:extLst>
              <p:ext uri="{D42A27DB-BD31-4B8C-83A1-F6EECF244321}">
                <p14:modId xmlns:p14="http://schemas.microsoft.com/office/powerpoint/2010/main" val="159223311"/>
              </p:ext>
            </p:extLst>
          </p:nvPr>
        </p:nvGraphicFramePr>
        <p:xfrm>
          <a:off x="6020366" y="3740658"/>
          <a:ext cx="257175" cy="277812"/>
        </p:xfrm>
        <a:graphic>
          <a:graphicData uri="http://schemas.openxmlformats.org/presentationml/2006/ole">
            <mc:AlternateContent xmlns:mc="http://schemas.openxmlformats.org/markup-compatibility/2006">
              <mc:Choice xmlns:v="urn:schemas-microsoft-com:vml" Requires="v">
                <p:oleObj spid="_x0000_s16468" name="Equation" r:id="rId125" imgW="152280" imgH="164880" progId="Equation.DSMT4">
                  <p:embed/>
                </p:oleObj>
              </mc:Choice>
              <mc:Fallback>
                <p:oleObj name="Equation" r:id="rId125" imgW="152280" imgH="164880" progId="Equation.DSMT4">
                  <p:embed/>
                  <p:pic>
                    <p:nvPicPr>
                      <p:cNvPr id="212" name="Object 5"/>
                      <p:cNvPicPr>
                        <a:picLocks noChangeAspect="1" noChangeArrowheads="1"/>
                      </p:cNvPicPr>
                      <p:nvPr/>
                    </p:nvPicPr>
                    <p:blipFill>
                      <a:blip r:embed="rId118"/>
                      <a:srcRect/>
                      <a:stretch>
                        <a:fillRect/>
                      </a:stretch>
                    </p:blipFill>
                    <p:spPr bwMode="auto">
                      <a:xfrm>
                        <a:off x="6020366" y="3740658"/>
                        <a:ext cx="257175" cy="277812"/>
                      </a:xfrm>
                      <a:prstGeom prst="rect">
                        <a:avLst/>
                      </a:prstGeom>
                      <a:noFill/>
                      <a:extLst/>
                    </p:spPr>
                  </p:pic>
                </p:oleObj>
              </mc:Fallback>
            </mc:AlternateContent>
          </a:graphicData>
        </a:graphic>
      </p:graphicFrame>
      <p:cxnSp>
        <p:nvCxnSpPr>
          <p:cNvPr id="213" name="Straight Connector 212"/>
          <p:cNvCxnSpPr/>
          <p:nvPr/>
        </p:nvCxnSpPr>
        <p:spPr>
          <a:xfrm>
            <a:off x="6361225" y="3358503"/>
            <a:ext cx="22" cy="378823"/>
          </a:xfrm>
          <a:prstGeom prst="line">
            <a:avLst/>
          </a:prstGeom>
          <a:ln w="30480">
            <a:solidFill>
              <a:srgbClr val="0070C0"/>
            </a:solidFill>
          </a:ln>
        </p:spPr>
        <p:style>
          <a:lnRef idx="1">
            <a:schemeClr val="accent1"/>
          </a:lnRef>
          <a:fillRef idx="0">
            <a:schemeClr val="accent1"/>
          </a:fillRef>
          <a:effectRef idx="0">
            <a:schemeClr val="accent1"/>
          </a:effectRef>
          <a:fontRef idx="minor">
            <a:schemeClr val="tx1"/>
          </a:fontRef>
        </p:style>
      </p:cxnSp>
      <p:graphicFrame>
        <p:nvGraphicFramePr>
          <p:cNvPr id="214" name="Object 5"/>
          <p:cNvGraphicFramePr>
            <a:graphicFrameLocks noChangeAspect="1"/>
          </p:cNvGraphicFramePr>
          <p:nvPr>
            <p:extLst>
              <p:ext uri="{D42A27DB-BD31-4B8C-83A1-F6EECF244321}">
                <p14:modId xmlns:p14="http://schemas.microsoft.com/office/powerpoint/2010/main" val="4043151501"/>
              </p:ext>
            </p:extLst>
          </p:nvPr>
        </p:nvGraphicFramePr>
        <p:xfrm>
          <a:off x="6214239" y="3745123"/>
          <a:ext cx="257175" cy="277812"/>
        </p:xfrm>
        <a:graphic>
          <a:graphicData uri="http://schemas.openxmlformats.org/presentationml/2006/ole">
            <mc:AlternateContent xmlns:mc="http://schemas.openxmlformats.org/markup-compatibility/2006">
              <mc:Choice xmlns:v="urn:schemas-microsoft-com:vml" Requires="v">
                <p:oleObj spid="_x0000_s16469" name="Equation" r:id="rId126" imgW="152280" imgH="164880" progId="Equation.DSMT4">
                  <p:embed/>
                </p:oleObj>
              </mc:Choice>
              <mc:Fallback>
                <p:oleObj name="Equation" r:id="rId126" imgW="152280" imgH="164880" progId="Equation.DSMT4">
                  <p:embed/>
                  <p:pic>
                    <p:nvPicPr>
                      <p:cNvPr id="214" name="Object 5"/>
                      <p:cNvPicPr>
                        <a:picLocks noChangeAspect="1" noChangeArrowheads="1"/>
                      </p:cNvPicPr>
                      <p:nvPr/>
                    </p:nvPicPr>
                    <p:blipFill>
                      <a:blip r:embed="rId127"/>
                      <a:srcRect/>
                      <a:stretch>
                        <a:fillRect/>
                      </a:stretch>
                    </p:blipFill>
                    <p:spPr bwMode="auto">
                      <a:xfrm>
                        <a:off x="6214239" y="3745123"/>
                        <a:ext cx="257175" cy="277812"/>
                      </a:xfrm>
                      <a:prstGeom prst="rect">
                        <a:avLst/>
                      </a:prstGeom>
                      <a:noFill/>
                      <a:extLst/>
                    </p:spPr>
                  </p:pic>
                </p:oleObj>
              </mc:Fallback>
            </mc:AlternateContent>
          </a:graphicData>
        </a:graphic>
      </p:graphicFrame>
      <p:cxnSp>
        <p:nvCxnSpPr>
          <p:cNvPr id="215" name="Straight Connector 214"/>
          <p:cNvCxnSpPr/>
          <p:nvPr/>
        </p:nvCxnSpPr>
        <p:spPr>
          <a:xfrm>
            <a:off x="6549686" y="3299310"/>
            <a:ext cx="22" cy="378823"/>
          </a:xfrm>
          <a:prstGeom prst="line">
            <a:avLst/>
          </a:prstGeom>
          <a:ln w="30480">
            <a:solidFill>
              <a:srgbClr val="0070C0"/>
            </a:solidFill>
          </a:ln>
        </p:spPr>
        <p:style>
          <a:lnRef idx="1">
            <a:schemeClr val="accent1"/>
          </a:lnRef>
          <a:fillRef idx="0">
            <a:schemeClr val="accent1"/>
          </a:fillRef>
          <a:effectRef idx="0">
            <a:schemeClr val="accent1"/>
          </a:effectRef>
          <a:fontRef idx="minor">
            <a:schemeClr val="tx1"/>
          </a:fontRef>
        </p:style>
      </p:cxnSp>
      <p:graphicFrame>
        <p:nvGraphicFramePr>
          <p:cNvPr id="216" name="Object 5"/>
          <p:cNvGraphicFramePr>
            <a:graphicFrameLocks noChangeAspect="1"/>
          </p:cNvGraphicFramePr>
          <p:nvPr>
            <p:extLst>
              <p:ext uri="{D42A27DB-BD31-4B8C-83A1-F6EECF244321}">
                <p14:modId xmlns:p14="http://schemas.microsoft.com/office/powerpoint/2010/main" val="263107429"/>
              </p:ext>
            </p:extLst>
          </p:nvPr>
        </p:nvGraphicFramePr>
        <p:xfrm>
          <a:off x="6402700" y="3685930"/>
          <a:ext cx="257175" cy="277812"/>
        </p:xfrm>
        <a:graphic>
          <a:graphicData uri="http://schemas.openxmlformats.org/presentationml/2006/ole">
            <mc:AlternateContent xmlns:mc="http://schemas.openxmlformats.org/markup-compatibility/2006">
              <mc:Choice xmlns:v="urn:schemas-microsoft-com:vml" Requires="v">
                <p:oleObj spid="_x0000_s16470" name="Equation" r:id="rId128" imgW="152280" imgH="164880" progId="Equation.DSMT4">
                  <p:embed/>
                </p:oleObj>
              </mc:Choice>
              <mc:Fallback>
                <p:oleObj name="Equation" r:id="rId128" imgW="152280" imgH="164880" progId="Equation.DSMT4">
                  <p:embed/>
                  <p:pic>
                    <p:nvPicPr>
                      <p:cNvPr id="216" name="Object 5"/>
                      <p:cNvPicPr>
                        <a:picLocks noChangeAspect="1" noChangeArrowheads="1"/>
                      </p:cNvPicPr>
                      <p:nvPr/>
                    </p:nvPicPr>
                    <p:blipFill>
                      <a:blip r:embed="rId129"/>
                      <a:srcRect/>
                      <a:stretch>
                        <a:fillRect/>
                      </a:stretch>
                    </p:blipFill>
                    <p:spPr bwMode="auto">
                      <a:xfrm>
                        <a:off x="6402700" y="3685930"/>
                        <a:ext cx="257175" cy="277812"/>
                      </a:xfrm>
                      <a:prstGeom prst="rect">
                        <a:avLst/>
                      </a:prstGeom>
                      <a:noFill/>
                      <a:extLst/>
                    </p:spPr>
                  </p:pic>
                </p:oleObj>
              </mc:Fallback>
            </mc:AlternateContent>
          </a:graphicData>
        </a:graphic>
      </p:graphicFrame>
      <p:cxnSp>
        <p:nvCxnSpPr>
          <p:cNvPr id="217" name="Straight Connector 216"/>
          <p:cNvCxnSpPr/>
          <p:nvPr/>
        </p:nvCxnSpPr>
        <p:spPr>
          <a:xfrm>
            <a:off x="6711454" y="3309052"/>
            <a:ext cx="22" cy="378823"/>
          </a:xfrm>
          <a:prstGeom prst="line">
            <a:avLst/>
          </a:prstGeom>
          <a:ln w="30480">
            <a:solidFill>
              <a:srgbClr val="0070C0"/>
            </a:solidFill>
          </a:ln>
        </p:spPr>
        <p:style>
          <a:lnRef idx="1">
            <a:schemeClr val="accent1"/>
          </a:lnRef>
          <a:fillRef idx="0">
            <a:schemeClr val="accent1"/>
          </a:fillRef>
          <a:effectRef idx="0">
            <a:schemeClr val="accent1"/>
          </a:effectRef>
          <a:fontRef idx="minor">
            <a:schemeClr val="tx1"/>
          </a:fontRef>
        </p:style>
      </p:cxnSp>
      <p:graphicFrame>
        <p:nvGraphicFramePr>
          <p:cNvPr id="218" name="Object 5"/>
          <p:cNvGraphicFramePr>
            <a:graphicFrameLocks noChangeAspect="1"/>
          </p:cNvGraphicFramePr>
          <p:nvPr>
            <p:extLst>
              <p:ext uri="{D42A27DB-BD31-4B8C-83A1-F6EECF244321}">
                <p14:modId xmlns:p14="http://schemas.microsoft.com/office/powerpoint/2010/main" val="1696358373"/>
              </p:ext>
            </p:extLst>
          </p:nvPr>
        </p:nvGraphicFramePr>
        <p:xfrm>
          <a:off x="6564468" y="3695672"/>
          <a:ext cx="257175" cy="277812"/>
        </p:xfrm>
        <a:graphic>
          <a:graphicData uri="http://schemas.openxmlformats.org/presentationml/2006/ole">
            <mc:AlternateContent xmlns:mc="http://schemas.openxmlformats.org/markup-compatibility/2006">
              <mc:Choice xmlns:v="urn:schemas-microsoft-com:vml" Requires="v">
                <p:oleObj spid="_x0000_s16471" name="Equation" r:id="rId130" imgW="152280" imgH="164880" progId="Equation.DSMT4">
                  <p:embed/>
                </p:oleObj>
              </mc:Choice>
              <mc:Fallback>
                <p:oleObj name="Equation" r:id="rId130" imgW="152280" imgH="164880" progId="Equation.DSMT4">
                  <p:embed/>
                  <p:pic>
                    <p:nvPicPr>
                      <p:cNvPr id="218" name="Object 5"/>
                      <p:cNvPicPr>
                        <a:picLocks noChangeAspect="1" noChangeArrowheads="1"/>
                      </p:cNvPicPr>
                      <p:nvPr/>
                    </p:nvPicPr>
                    <p:blipFill>
                      <a:blip r:embed="rId118"/>
                      <a:srcRect/>
                      <a:stretch>
                        <a:fillRect/>
                      </a:stretch>
                    </p:blipFill>
                    <p:spPr bwMode="auto">
                      <a:xfrm>
                        <a:off x="6564468" y="3695672"/>
                        <a:ext cx="257175" cy="277812"/>
                      </a:xfrm>
                      <a:prstGeom prst="rect">
                        <a:avLst/>
                      </a:prstGeom>
                      <a:noFill/>
                      <a:extLst/>
                    </p:spPr>
                  </p:pic>
                </p:oleObj>
              </mc:Fallback>
            </mc:AlternateContent>
          </a:graphicData>
        </a:graphic>
      </p:graphicFrame>
      <p:cxnSp>
        <p:nvCxnSpPr>
          <p:cNvPr id="219" name="Straight Connector 218"/>
          <p:cNvCxnSpPr/>
          <p:nvPr/>
        </p:nvCxnSpPr>
        <p:spPr>
          <a:xfrm>
            <a:off x="6873222" y="3318794"/>
            <a:ext cx="22" cy="378823"/>
          </a:xfrm>
          <a:prstGeom prst="line">
            <a:avLst/>
          </a:prstGeom>
          <a:ln w="30480">
            <a:solidFill>
              <a:srgbClr val="0070C0"/>
            </a:solidFill>
          </a:ln>
        </p:spPr>
        <p:style>
          <a:lnRef idx="1">
            <a:schemeClr val="accent1"/>
          </a:lnRef>
          <a:fillRef idx="0">
            <a:schemeClr val="accent1"/>
          </a:fillRef>
          <a:effectRef idx="0">
            <a:schemeClr val="accent1"/>
          </a:effectRef>
          <a:fontRef idx="minor">
            <a:schemeClr val="tx1"/>
          </a:fontRef>
        </p:style>
      </p:cxnSp>
      <p:graphicFrame>
        <p:nvGraphicFramePr>
          <p:cNvPr id="220" name="Object 5"/>
          <p:cNvGraphicFramePr>
            <a:graphicFrameLocks noChangeAspect="1"/>
          </p:cNvGraphicFramePr>
          <p:nvPr>
            <p:extLst>
              <p:ext uri="{D42A27DB-BD31-4B8C-83A1-F6EECF244321}">
                <p14:modId xmlns:p14="http://schemas.microsoft.com/office/powerpoint/2010/main" val="3417761400"/>
              </p:ext>
            </p:extLst>
          </p:nvPr>
        </p:nvGraphicFramePr>
        <p:xfrm>
          <a:off x="6726236" y="3705414"/>
          <a:ext cx="257175" cy="277812"/>
        </p:xfrm>
        <a:graphic>
          <a:graphicData uri="http://schemas.openxmlformats.org/presentationml/2006/ole">
            <mc:AlternateContent xmlns:mc="http://schemas.openxmlformats.org/markup-compatibility/2006">
              <mc:Choice xmlns:v="urn:schemas-microsoft-com:vml" Requires="v">
                <p:oleObj spid="_x0000_s16472" name="Equation" r:id="rId131" imgW="152280" imgH="164880" progId="Equation.DSMT4">
                  <p:embed/>
                </p:oleObj>
              </mc:Choice>
              <mc:Fallback>
                <p:oleObj name="Equation" r:id="rId131" imgW="152280" imgH="164880" progId="Equation.DSMT4">
                  <p:embed/>
                  <p:pic>
                    <p:nvPicPr>
                      <p:cNvPr id="220" name="Object 5"/>
                      <p:cNvPicPr>
                        <a:picLocks noChangeAspect="1" noChangeArrowheads="1"/>
                      </p:cNvPicPr>
                      <p:nvPr/>
                    </p:nvPicPr>
                    <p:blipFill>
                      <a:blip r:embed="rId118"/>
                      <a:srcRect/>
                      <a:stretch>
                        <a:fillRect/>
                      </a:stretch>
                    </p:blipFill>
                    <p:spPr bwMode="auto">
                      <a:xfrm>
                        <a:off x="6726236" y="3705414"/>
                        <a:ext cx="257175" cy="277812"/>
                      </a:xfrm>
                      <a:prstGeom prst="rect">
                        <a:avLst/>
                      </a:prstGeom>
                      <a:noFill/>
                      <a:extLst/>
                    </p:spPr>
                  </p:pic>
                </p:oleObj>
              </mc:Fallback>
            </mc:AlternateContent>
          </a:graphicData>
        </a:graphic>
      </p:graphicFrame>
      <p:cxnSp>
        <p:nvCxnSpPr>
          <p:cNvPr id="221" name="Straight Connector 220"/>
          <p:cNvCxnSpPr/>
          <p:nvPr/>
        </p:nvCxnSpPr>
        <p:spPr>
          <a:xfrm>
            <a:off x="7034990" y="3328536"/>
            <a:ext cx="22" cy="378823"/>
          </a:xfrm>
          <a:prstGeom prst="line">
            <a:avLst/>
          </a:prstGeom>
          <a:ln w="30480">
            <a:solidFill>
              <a:srgbClr val="0070C0"/>
            </a:solidFill>
          </a:ln>
        </p:spPr>
        <p:style>
          <a:lnRef idx="1">
            <a:schemeClr val="accent1"/>
          </a:lnRef>
          <a:fillRef idx="0">
            <a:schemeClr val="accent1"/>
          </a:fillRef>
          <a:effectRef idx="0">
            <a:schemeClr val="accent1"/>
          </a:effectRef>
          <a:fontRef idx="minor">
            <a:schemeClr val="tx1"/>
          </a:fontRef>
        </p:style>
      </p:cxnSp>
      <p:graphicFrame>
        <p:nvGraphicFramePr>
          <p:cNvPr id="222" name="Object 5"/>
          <p:cNvGraphicFramePr>
            <a:graphicFrameLocks noChangeAspect="1"/>
          </p:cNvGraphicFramePr>
          <p:nvPr>
            <p:extLst>
              <p:ext uri="{D42A27DB-BD31-4B8C-83A1-F6EECF244321}">
                <p14:modId xmlns:p14="http://schemas.microsoft.com/office/powerpoint/2010/main" val="2692391738"/>
              </p:ext>
            </p:extLst>
          </p:nvPr>
        </p:nvGraphicFramePr>
        <p:xfrm>
          <a:off x="6888004" y="3715156"/>
          <a:ext cx="257175" cy="277812"/>
        </p:xfrm>
        <a:graphic>
          <a:graphicData uri="http://schemas.openxmlformats.org/presentationml/2006/ole">
            <mc:AlternateContent xmlns:mc="http://schemas.openxmlformats.org/markup-compatibility/2006">
              <mc:Choice xmlns:v="urn:schemas-microsoft-com:vml" Requires="v">
                <p:oleObj spid="_x0000_s16473" name="Equation" r:id="rId132" imgW="152280" imgH="164880" progId="Equation.DSMT4">
                  <p:embed/>
                </p:oleObj>
              </mc:Choice>
              <mc:Fallback>
                <p:oleObj name="Equation" r:id="rId132" imgW="152280" imgH="164880" progId="Equation.DSMT4">
                  <p:embed/>
                  <p:pic>
                    <p:nvPicPr>
                      <p:cNvPr id="222" name="Object 5"/>
                      <p:cNvPicPr>
                        <a:picLocks noChangeAspect="1" noChangeArrowheads="1"/>
                      </p:cNvPicPr>
                      <p:nvPr/>
                    </p:nvPicPr>
                    <p:blipFill>
                      <a:blip r:embed="rId133"/>
                      <a:srcRect/>
                      <a:stretch>
                        <a:fillRect/>
                      </a:stretch>
                    </p:blipFill>
                    <p:spPr bwMode="auto">
                      <a:xfrm>
                        <a:off x="6888004" y="3715156"/>
                        <a:ext cx="257175" cy="277812"/>
                      </a:xfrm>
                      <a:prstGeom prst="rect">
                        <a:avLst/>
                      </a:prstGeom>
                      <a:noFill/>
                      <a:extLst/>
                    </p:spPr>
                  </p:pic>
                </p:oleObj>
              </mc:Fallback>
            </mc:AlternateContent>
          </a:graphicData>
        </a:graphic>
      </p:graphicFrame>
      <p:cxnSp>
        <p:nvCxnSpPr>
          <p:cNvPr id="223" name="Straight Connector 222"/>
          <p:cNvCxnSpPr/>
          <p:nvPr/>
        </p:nvCxnSpPr>
        <p:spPr>
          <a:xfrm>
            <a:off x="7244301" y="3324298"/>
            <a:ext cx="22" cy="378823"/>
          </a:xfrm>
          <a:prstGeom prst="line">
            <a:avLst/>
          </a:prstGeom>
          <a:ln w="30480">
            <a:solidFill>
              <a:srgbClr val="0070C0"/>
            </a:solidFill>
          </a:ln>
        </p:spPr>
        <p:style>
          <a:lnRef idx="1">
            <a:schemeClr val="accent1"/>
          </a:lnRef>
          <a:fillRef idx="0">
            <a:schemeClr val="accent1"/>
          </a:fillRef>
          <a:effectRef idx="0">
            <a:schemeClr val="accent1"/>
          </a:effectRef>
          <a:fontRef idx="minor">
            <a:schemeClr val="tx1"/>
          </a:fontRef>
        </p:style>
      </p:cxnSp>
      <p:graphicFrame>
        <p:nvGraphicFramePr>
          <p:cNvPr id="224" name="Object 5"/>
          <p:cNvGraphicFramePr>
            <a:graphicFrameLocks noChangeAspect="1"/>
          </p:cNvGraphicFramePr>
          <p:nvPr>
            <p:extLst>
              <p:ext uri="{D42A27DB-BD31-4B8C-83A1-F6EECF244321}">
                <p14:modId xmlns:p14="http://schemas.microsoft.com/office/powerpoint/2010/main" val="1675777232"/>
              </p:ext>
            </p:extLst>
          </p:nvPr>
        </p:nvGraphicFramePr>
        <p:xfrm>
          <a:off x="7097315" y="3710918"/>
          <a:ext cx="257175" cy="277812"/>
        </p:xfrm>
        <a:graphic>
          <a:graphicData uri="http://schemas.openxmlformats.org/presentationml/2006/ole">
            <mc:AlternateContent xmlns:mc="http://schemas.openxmlformats.org/markup-compatibility/2006">
              <mc:Choice xmlns:v="urn:schemas-microsoft-com:vml" Requires="v">
                <p:oleObj spid="_x0000_s16474" name="Equation" r:id="rId134" imgW="152280" imgH="164880" progId="Equation.DSMT4">
                  <p:embed/>
                </p:oleObj>
              </mc:Choice>
              <mc:Fallback>
                <p:oleObj name="Equation" r:id="rId134" imgW="152280" imgH="164880" progId="Equation.DSMT4">
                  <p:embed/>
                  <p:pic>
                    <p:nvPicPr>
                      <p:cNvPr id="224" name="Object 5"/>
                      <p:cNvPicPr>
                        <a:picLocks noChangeAspect="1" noChangeArrowheads="1"/>
                      </p:cNvPicPr>
                      <p:nvPr/>
                    </p:nvPicPr>
                    <p:blipFill>
                      <a:blip r:embed="rId135"/>
                      <a:srcRect/>
                      <a:stretch>
                        <a:fillRect/>
                      </a:stretch>
                    </p:blipFill>
                    <p:spPr bwMode="auto">
                      <a:xfrm>
                        <a:off x="7097315" y="3710918"/>
                        <a:ext cx="257175" cy="277812"/>
                      </a:xfrm>
                      <a:prstGeom prst="rect">
                        <a:avLst/>
                      </a:prstGeom>
                      <a:noFill/>
                      <a:extLst/>
                    </p:spPr>
                  </p:pic>
                </p:oleObj>
              </mc:Fallback>
            </mc:AlternateContent>
          </a:graphicData>
        </a:graphic>
      </p:graphicFrame>
      <p:cxnSp>
        <p:nvCxnSpPr>
          <p:cNvPr id="225" name="Straight Connector 224"/>
          <p:cNvCxnSpPr/>
          <p:nvPr/>
        </p:nvCxnSpPr>
        <p:spPr>
          <a:xfrm>
            <a:off x="7453612" y="3320060"/>
            <a:ext cx="22" cy="378823"/>
          </a:xfrm>
          <a:prstGeom prst="line">
            <a:avLst/>
          </a:prstGeom>
          <a:ln w="30480">
            <a:solidFill>
              <a:srgbClr val="0070C0"/>
            </a:solidFill>
          </a:ln>
        </p:spPr>
        <p:style>
          <a:lnRef idx="1">
            <a:schemeClr val="accent1"/>
          </a:lnRef>
          <a:fillRef idx="0">
            <a:schemeClr val="accent1"/>
          </a:fillRef>
          <a:effectRef idx="0">
            <a:schemeClr val="accent1"/>
          </a:effectRef>
          <a:fontRef idx="minor">
            <a:schemeClr val="tx1"/>
          </a:fontRef>
        </p:style>
      </p:cxnSp>
      <p:graphicFrame>
        <p:nvGraphicFramePr>
          <p:cNvPr id="226" name="Object 5"/>
          <p:cNvGraphicFramePr>
            <a:graphicFrameLocks noChangeAspect="1"/>
          </p:cNvGraphicFramePr>
          <p:nvPr>
            <p:extLst>
              <p:ext uri="{D42A27DB-BD31-4B8C-83A1-F6EECF244321}">
                <p14:modId xmlns:p14="http://schemas.microsoft.com/office/powerpoint/2010/main" val="198347817"/>
              </p:ext>
            </p:extLst>
          </p:nvPr>
        </p:nvGraphicFramePr>
        <p:xfrm>
          <a:off x="7306626" y="3706680"/>
          <a:ext cx="257175" cy="277812"/>
        </p:xfrm>
        <a:graphic>
          <a:graphicData uri="http://schemas.openxmlformats.org/presentationml/2006/ole">
            <mc:AlternateContent xmlns:mc="http://schemas.openxmlformats.org/markup-compatibility/2006">
              <mc:Choice xmlns:v="urn:schemas-microsoft-com:vml" Requires="v">
                <p:oleObj spid="_x0000_s16475" name="Equation" r:id="rId136" imgW="152280" imgH="164880" progId="Equation.DSMT4">
                  <p:embed/>
                </p:oleObj>
              </mc:Choice>
              <mc:Fallback>
                <p:oleObj name="Equation" r:id="rId136" imgW="152280" imgH="164880" progId="Equation.DSMT4">
                  <p:embed/>
                  <p:pic>
                    <p:nvPicPr>
                      <p:cNvPr id="226" name="Object 5"/>
                      <p:cNvPicPr>
                        <a:picLocks noChangeAspect="1" noChangeArrowheads="1"/>
                      </p:cNvPicPr>
                      <p:nvPr/>
                    </p:nvPicPr>
                    <p:blipFill>
                      <a:blip r:embed="rId118"/>
                      <a:srcRect/>
                      <a:stretch>
                        <a:fillRect/>
                      </a:stretch>
                    </p:blipFill>
                    <p:spPr bwMode="auto">
                      <a:xfrm>
                        <a:off x="7306626" y="3706680"/>
                        <a:ext cx="257175" cy="277812"/>
                      </a:xfrm>
                      <a:prstGeom prst="rect">
                        <a:avLst/>
                      </a:prstGeom>
                      <a:noFill/>
                      <a:extLst/>
                    </p:spPr>
                  </p:pic>
                </p:oleObj>
              </mc:Fallback>
            </mc:AlternateContent>
          </a:graphicData>
        </a:graphic>
      </p:graphicFrame>
      <p:cxnSp>
        <p:nvCxnSpPr>
          <p:cNvPr id="227" name="Straight Connector 226"/>
          <p:cNvCxnSpPr/>
          <p:nvPr/>
        </p:nvCxnSpPr>
        <p:spPr>
          <a:xfrm>
            <a:off x="7662923" y="3315822"/>
            <a:ext cx="22" cy="378823"/>
          </a:xfrm>
          <a:prstGeom prst="line">
            <a:avLst/>
          </a:prstGeom>
          <a:ln w="30480">
            <a:solidFill>
              <a:srgbClr val="0070C0"/>
            </a:solidFill>
          </a:ln>
        </p:spPr>
        <p:style>
          <a:lnRef idx="1">
            <a:schemeClr val="accent1"/>
          </a:lnRef>
          <a:fillRef idx="0">
            <a:schemeClr val="accent1"/>
          </a:fillRef>
          <a:effectRef idx="0">
            <a:schemeClr val="accent1"/>
          </a:effectRef>
          <a:fontRef idx="minor">
            <a:schemeClr val="tx1"/>
          </a:fontRef>
        </p:style>
      </p:cxnSp>
      <p:graphicFrame>
        <p:nvGraphicFramePr>
          <p:cNvPr id="228" name="Object 5"/>
          <p:cNvGraphicFramePr>
            <a:graphicFrameLocks noChangeAspect="1"/>
          </p:cNvGraphicFramePr>
          <p:nvPr>
            <p:extLst>
              <p:ext uri="{D42A27DB-BD31-4B8C-83A1-F6EECF244321}">
                <p14:modId xmlns:p14="http://schemas.microsoft.com/office/powerpoint/2010/main" val="2344379964"/>
              </p:ext>
            </p:extLst>
          </p:nvPr>
        </p:nvGraphicFramePr>
        <p:xfrm>
          <a:off x="7515937" y="3702442"/>
          <a:ext cx="257175" cy="277812"/>
        </p:xfrm>
        <a:graphic>
          <a:graphicData uri="http://schemas.openxmlformats.org/presentationml/2006/ole">
            <mc:AlternateContent xmlns:mc="http://schemas.openxmlformats.org/markup-compatibility/2006">
              <mc:Choice xmlns:v="urn:schemas-microsoft-com:vml" Requires="v">
                <p:oleObj spid="_x0000_s16476" name="Equation" r:id="rId137" imgW="152280" imgH="164880" progId="Equation.DSMT4">
                  <p:embed/>
                </p:oleObj>
              </mc:Choice>
              <mc:Fallback>
                <p:oleObj name="Equation" r:id="rId137" imgW="152280" imgH="164880" progId="Equation.DSMT4">
                  <p:embed/>
                  <p:pic>
                    <p:nvPicPr>
                      <p:cNvPr id="228" name="Object 5"/>
                      <p:cNvPicPr>
                        <a:picLocks noChangeAspect="1" noChangeArrowheads="1"/>
                      </p:cNvPicPr>
                      <p:nvPr/>
                    </p:nvPicPr>
                    <p:blipFill>
                      <a:blip r:embed="rId138"/>
                      <a:srcRect/>
                      <a:stretch>
                        <a:fillRect/>
                      </a:stretch>
                    </p:blipFill>
                    <p:spPr bwMode="auto">
                      <a:xfrm>
                        <a:off x="7515937" y="3702442"/>
                        <a:ext cx="257175" cy="277812"/>
                      </a:xfrm>
                      <a:prstGeom prst="rect">
                        <a:avLst/>
                      </a:prstGeom>
                      <a:noFill/>
                      <a:extLst/>
                    </p:spPr>
                  </p:pic>
                </p:oleObj>
              </mc:Fallback>
            </mc:AlternateContent>
          </a:graphicData>
        </a:graphic>
      </p:graphicFrame>
      <p:cxnSp>
        <p:nvCxnSpPr>
          <p:cNvPr id="229" name="Straight Connector 228"/>
          <p:cNvCxnSpPr/>
          <p:nvPr/>
        </p:nvCxnSpPr>
        <p:spPr>
          <a:xfrm>
            <a:off x="7882604" y="3274227"/>
            <a:ext cx="22" cy="378823"/>
          </a:xfrm>
          <a:prstGeom prst="line">
            <a:avLst/>
          </a:prstGeom>
          <a:ln w="30480">
            <a:solidFill>
              <a:srgbClr val="0070C0"/>
            </a:solidFill>
          </a:ln>
        </p:spPr>
        <p:style>
          <a:lnRef idx="1">
            <a:schemeClr val="accent1"/>
          </a:lnRef>
          <a:fillRef idx="0">
            <a:schemeClr val="accent1"/>
          </a:fillRef>
          <a:effectRef idx="0">
            <a:schemeClr val="accent1"/>
          </a:effectRef>
          <a:fontRef idx="minor">
            <a:schemeClr val="tx1"/>
          </a:fontRef>
        </p:style>
      </p:cxnSp>
      <p:graphicFrame>
        <p:nvGraphicFramePr>
          <p:cNvPr id="230" name="Object 5"/>
          <p:cNvGraphicFramePr>
            <a:graphicFrameLocks noChangeAspect="1"/>
          </p:cNvGraphicFramePr>
          <p:nvPr>
            <p:extLst>
              <p:ext uri="{D42A27DB-BD31-4B8C-83A1-F6EECF244321}">
                <p14:modId xmlns:p14="http://schemas.microsoft.com/office/powerpoint/2010/main" val="2053723468"/>
              </p:ext>
            </p:extLst>
          </p:nvPr>
        </p:nvGraphicFramePr>
        <p:xfrm>
          <a:off x="7735618" y="3660847"/>
          <a:ext cx="257175" cy="277812"/>
        </p:xfrm>
        <a:graphic>
          <a:graphicData uri="http://schemas.openxmlformats.org/presentationml/2006/ole">
            <mc:AlternateContent xmlns:mc="http://schemas.openxmlformats.org/markup-compatibility/2006">
              <mc:Choice xmlns:v="urn:schemas-microsoft-com:vml" Requires="v">
                <p:oleObj spid="_x0000_s16477" name="Equation" r:id="rId139" imgW="152280" imgH="164880" progId="Equation.DSMT4">
                  <p:embed/>
                </p:oleObj>
              </mc:Choice>
              <mc:Fallback>
                <p:oleObj name="Equation" r:id="rId139" imgW="152280" imgH="164880" progId="Equation.DSMT4">
                  <p:embed/>
                  <p:pic>
                    <p:nvPicPr>
                      <p:cNvPr id="230" name="Object 5"/>
                      <p:cNvPicPr>
                        <a:picLocks noChangeAspect="1" noChangeArrowheads="1"/>
                      </p:cNvPicPr>
                      <p:nvPr/>
                    </p:nvPicPr>
                    <p:blipFill>
                      <a:blip r:embed="rId140"/>
                      <a:srcRect/>
                      <a:stretch>
                        <a:fillRect/>
                      </a:stretch>
                    </p:blipFill>
                    <p:spPr bwMode="auto">
                      <a:xfrm>
                        <a:off x="7735618" y="3660847"/>
                        <a:ext cx="257175" cy="277812"/>
                      </a:xfrm>
                      <a:prstGeom prst="rect">
                        <a:avLst/>
                      </a:prstGeom>
                      <a:noFill/>
                      <a:extLst/>
                    </p:spPr>
                  </p:pic>
                </p:oleObj>
              </mc:Fallback>
            </mc:AlternateContent>
          </a:graphicData>
        </a:graphic>
      </p:graphicFrame>
      <p:sp>
        <p:nvSpPr>
          <p:cNvPr id="231" name="Rectangle 230"/>
          <p:cNvSpPr/>
          <p:nvPr/>
        </p:nvSpPr>
        <p:spPr>
          <a:xfrm>
            <a:off x="76200" y="4953000"/>
            <a:ext cx="8918528" cy="738664"/>
          </a:xfrm>
          <a:prstGeom prst="rect">
            <a:avLst/>
          </a:prstGeom>
        </p:spPr>
        <p:txBody>
          <a:bodyPr wrap="square">
            <a:spAutoFit/>
          </a:bodyPr>
          <a:lstStyle/>
          <a:p>
            <a:pPr marL="342900" indent="-342900">
              <a:defRPr/>
            </a:pPr>
            <a:r>
              <a:rPr lang="en-CA" sz="2100" dirty="0">
                <a:solidFill>
                  <a:srgbClr val="FF0000"/>
                </a:solidFill>
                <a:latin typeface="+mj-lt"/>
              </a:rPr>
              <a:t>From these tree diagrams, we can see that the only seat the last</a:t>
            </a:r>
          </a:p>
          <a:p>
            <a:pPr marL="342900" indent="-342900">
              <a:defRPr/>
            </a:pPr>
            <a:r>
              <a:rPr lang="en-CA" sz="2100" dirty="0">
                <a:solidFill>
                  <a:srgbClr val="FF0000"/>
                </a:solidFill>
                <a:latin typeface="+mj-lt"/>
              </a:rPr>
              <a:t> person can take is either “A” or “E’ {last seat}, so it will always be 50%</a:t>
            </a:r>
          </a:p>
        </p:txBody>
      </p:sp>
    </p:spTree>
    <p:extLst>
      <p:ext uri="{BB962C8B-B14F-4D97-AF65-F5344CB8AC3E}">
        <p14:creationId xmlns:p14="http://schemas.microsoft.com/office/powerpoint/2010/main" val="34826906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up)">
                                      <p:cBhvr>
                                        <p:cTn id="7" dur="500"/>
                                        <p:tgtEl>
                                          <p:spTgt spid="5"/>
                                        </p:tgtEl>
                                      </p:cBhvr>
                                    </p:animEffect>
                                  </p:childTnLst>
                                </p:cTn>
                              </p:par>
                              <p:par>
                                <p:cTn id="8" presetID="22" presetClass="entr" presetSubtype="1" fill="hold" nodeType="withEffect">
                                  <p:stCondLst>
                                    <p:cond delay="0"/>
                                  </p:stCondLst>
                                  <p:childTnLst>
                                    <p:set>
                                      <p:cBhvr>
                                        <p:cTn id="9" dur="1" fill="hold">
                                          <p:stCondLst>
                                            <p:cond delay="0"/>
                                          </p:stCondLst>
                                        </p:cTn>
                                        <p:tgtEl>
                                          <p:spTgt spid="6"/>
                                        </p:tgtEl>
                                        <p:attrNameLst>
                                          <p:attrName>style.visibility</p:attrName>
                                        </p:attrNameLst>
                                      </p:cBhvr>
                                      <p:to>
                                        <p:strVal val="visible"/>
                                      </p:to>
                                    </p:set>
                                    <p:animEffect transition="in" filter="wipe(up)">
                                      <p:cBhvr>
                                        <p:cTn id="10" dur="500"/>
                                        <p:tgtEl>
                                          <p:spTgt spid="6"/>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nodeType="clickEffect">
                                  <p:stCondLst>
                                    <p:cond delay="0"/>
                                  </p:stCondLst>
                                  <p:childTnLst>
                                    <p:set>
                                      <p:cBhvr>
                                        <p:cTn id="14" dur="1" fill="hold">
                                          <p:stCondLst>
                                            <p:cond delay="0"/>
                                          </p:stCondLst>
                                        </p:cTn>
                                        <p:tgtEl>
                                          <p:spTgt spid="7"/>
                                        </p:tgtEl>
                                        <p:attrNameLst>
                                          <p:attrName>style.visibility</p:attrName>
                                        </p:attrNameLst>
                                      </p:cBhvr>
                                      <p:to>
                                        <p:strVal val="visible"/>
                                      </p:to>
                                    </p:set>
                                    <p:animEffect transition="in" filter="fade">
                                      <p:cBhvr>
                                        <p:cTn id="15" dur="500"/>
                                        <p:tgtEl>
                                          <p:spTgt spid="7"/>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nodeType="clickEffect">
                                  <p:stCondLst>
                                    <p:cond delay="0"/>
                                  </p:stCondLst>
                                  <p:childTnLst>
                                    <p:set>
                                      <p:cBhvr>
                                        <p:cTn id="19" dur="1" fill="hold">
                                          <p:stCondLst>
                                            <p:cond delay="0"/>
                                          </p:stCondLst>
                                        </p:cTn>
                                        <p:tgtEl>
                                          <p:spTgt spid="8"/>
                                        </p:tgtEl>
                                        <p:attrNameLst>
                                          <p:attrName>style.visibility</p:attrName>
                                        </p:attrNameLst>
                                      </p:cBhvr>
                                      <p:to>
                                        <p:strVal val="visible"/>
                                      </p:to>
                                    </p:set>
                                    <p:animEffect transition="in" filter="fade">
                                      <p:cBhvr>
                                        <p:cTn id="20" dur="500"/>
                                        <p:tgtEl>
                                          <p:spTgt spid="8"/>
                                        </p:tgtEl>
                                      </p:cBhvr>
                                    </p:animEffect>
                                  </p:childTnLst>
                                </p:cTn>
                              </p:par>
                            </p:childTnLst>
                          </p:cTn>
                        </p:par>
                      </p:childTnLst>
                    </p:cTn>
                  </p:par>
                  <p:par>
                    <p:cTn id="21" fill="hold">
                      <p:stCondLst>
                        <p:cond delay="indefinite"/>
                      </p:stCondLst>
                      <p:childTnLst>
                        <p:par>
                          <p:cTn id="22" fill="hold">
                            <p:stCondLst>
                              <p:cond delay="0"/>
                            </p:stCondLst>
                            <p:childTnLst>
                              <p:par>
                                <p:cTn id="23" presetID="10" presetClass="entr" presetSubtype="0" fill="hold" nodeType="clickEffect">
                                  <p:stCondLst>
                                    <p:cond delay="0"/>
                                  </p:stCondLst>
                                  <p:childTnLst>
                                    <p:set>
                                      <p:cBhvr>
                                        <p:cTn id="24" dur="1" fill="hold">
                                          <p:stCondLst>
                                            <p:cond delay="0"/>
                                          </p:stCondLst>
                                        </p:cTn>
                                        <p:tgtEl>
                                          <p:spTgt spid="9"/>
                                        </p:tgtEl>
                                        <p:attrNameLst>
                                          <p:attrName>style.visibility</p:attrName>
                                        </p:attrNameLst>
                                      </p:cBhvr>
                                      <p:to>
                                        <p:strVal val="visible"/>
                                      </p:to>
                                    </p:set>
                                    <p:animEffect transition="in" filter="fade">
                                      <p:cBhvr>
                                        <p:cTn id="25" dur="500"/>
                                        <p:tgtEl>
                                          <p:spTgt spid="9"/>
                                        </p:tgtEl>
                                      </p:cBhvr>
                                    </p:animEffect>
                                  </p:childTnLst>
                                </p:cTn>
                              </p:par>
                              <p:par>
                                <p:cTn id="26" presetID="22" presetClass="entr" presetSubtype="1" fill="hold" nodeType="withEffect">
                                  <p:stCondLst>
                                    <p:cond delay="0"/>
                                  </p:stCondLst>
                                  <p:childTnLst>
                                    <p:set>
                                      <p:cBhvr>
                                        <p:cTn id="27" dur="1" fill="hold">
                                          <p:stCondLst>
                                            <p:cond delay="0"/>
                                          </p:stCondLst>
                                        </p:cTn>
                                        <p:tgtEl>
                                          <p:spTgt spid="10"/>
                                        </p:tgtEl>
                                        <p:attrNameLst>
                                          <p:attrName>style.visibility</p:attrName>
                                        </p:attrNameLst>
                                      </p:cBhvr>
                                      <p:to>
                                        <p:strVal val="visible"/>
                                      </p:to>
                                    </p:set>
                                    <p:animEffect transition="in" filter="wipe(up)">
                                      <p:cBhvr>
                                        <p:cTn id="28" dur="500"/>
                                        <p:tgtEl>
                                          <p:spTgt spid="10"/>
                                        </p:tgtEl>
                                      </p:cBhvr>
                                    </p:animEffect>
                                  </p:childTnLst>
                                </p:cTn>
                              </p:par>
                            </p:childTnLst>
                          </p:cTn>
                        </p:par>
                      </p:childTnLst>
                    </p:cTn>
                  </p:par>
                  <p:par>
                    <p:cTn id="29" fill="hold">
                      <p:stCondLst>
                        <p:cond delay="indefinite"/>
                      </p:stCondLst>
                      <p:childTnLst>
                        <p:par>
                          <p:cTn id="30" fill="hold">
                            <p:stCondLst>
                              <p:cond delay="0"/>
                            </p:stCondLst>
                            <p:childTnLst>
                              <p:par>
                                <p:cTn id="31" presetID="10" presetClass="entr" presetSubtype="0" fill="hold" nodeType="clickEffect">
                                  <p:stCondLst>
                                    <p:cond delay="0"/>
                                  </p:stCondLst>
                                  <p:childTnLst>
                                    <p:set>
                                      <p:cBhvr>
                                        <p:cTn id="32" dur="1" fill="hold">
                                          <p:stCondLst>
                                            <p:cond delay="0"/>
                                          </p:stCondLst>
                                        </p:cTn>
                                        <p:tgtEl>
                                          <p:spTgt spid="11"/>
                                        </p:tgtEl>
                                        <p:attrNameLst>
                                          <p:attrName>style.visibility</p:attrName>
                                        </p:attrNameLst>
                                      </p:cBhvr>
                                      <p:to>
                                        <p:strVal val="visible"/>
                                      </p:to>
                                    </p:set>
                                    <p:animEffect transition="in" filter="fade">
                                      <p:cBhvr>
                                        <p:cTn id="33" dur="500"/>
                                        <p:tgtEl>
                                          <p:spTgt spid="11"/>
                                        </p:tgtEl>
                                      </p:cBhvr>
                                    </p:animEffect>
                                  </p:childTnLst>
                                </p:cTn>
                              </p:par>
                              <p:par>
                                <p:cTn id="34" presetID="22" presetClass="entr" presetSubtype="1" fill="hold" nodeType="withEffect">
                                  <p:stCondLst>
                                    <p:cond delay="0"/>
                                  </p:stCondLst>
                                  <p:childTnLst>
                                    <p:set>
                                      <p:cBhvr>
                                        <p:cTn id="35" dur="1" fill="hold">
                                          <p:stCondLst>
                                            <p:cond delay="0"/>
                                          </p:stCondLst>
                                        </p:cTn>
                                        <p:tgtEl>
                                          <p:spTgt spid="12"/>
                                        </p:tgtEl>
                                        <p:attrNameLst>
                                          <p:attrName>style.visibility</p:attrName>
                                        </p:attrNameLst>
                                      </p:cBhvr>
                                      <p:to>
                                        <p:strVal val="visible"/>
                                      </p:to>
                                    </p:set>
                                    <p:animEffect transition="in" filter="wipe(up)">
                                      <p:cBhvr>
                                        <p:cTn id="36" dur="500"/>
                                        <p:tgtEl>
                                          <p:spTgt spid="12"/>
                                        </p:tgtEl>
                                      </p:cBhvr>
                                    </p:animEffect>
                                  </p:childTnLst>
                                </p:cTn>
                              </p:par>
                            </p:childTnLst>
                          </p:cTn>
                        </p:par>
                      </p:childTnLst>
                    </p:cTn>
                  </p:par>
                  <p:par>
                    <p:cTn id="37" fill="hold">
                      <p:stCondLst>
                        <p:cond delay="indefinite"/>
                      </p:stCondLst>
                      <p:childTnLst>
                        <p:par>
                          <p:cTn id="38" fill="hold">
                            <p:stCondLst>
                              <p:cond delay="0"/>
                            </p:stCondLst>
                            <p:childTnLst>
                              <p:par>
                                <p:cTn id="39" presetID="10" presetClass="entr" presetSubtype="0" fill="hold" nodeType="clickEffect">
                                  <p:stCondLst>
                                    <p:cond delay="0"/>
                                  </p:stCondLst>
                                  <p:childTnLst>
                                    <p:set>
                                      <p:cBhvr>
                                        <p:cTn id="40" dur="1" fill="hold">
                                          <p:stCondLst>
                                            <p:cond delay="0"/>
                                          </p:stCondLst>
                                        </p:cTn>
                                        <p:tgtEl>
                                          <p:spTgt spid="13"/>
                                        </p:tgtEl>
                                        <p:attrNameLst>
                                          <p:attrName>style.visibility</p:attrName>
                                        </p:attrNameLst>
                                      </p:cBhvr>
                                      <p:to>
                                        <p:strVal val="visible"/>
                                      </p:to>
                                    </p:set>
                                    <p:animEffect transition="in" filter="fade">
                                      <p:cBhvr>
                                        <p:cTn id="41" dur="500"/>
                                        <p:tgtEl>
                                          <p:spTgt spid="13"/>
                                        </p:tgtEl>
                                      </p:cBhvr>
                                    </p:animEffect>
                                  </p:childTnLst>
                                </p:cTn>
                              </p:par>
                            </p:childTnLst>
                          </p:cTn>
                        </p:par>
                      </p:childTnLst>
                    </p:cTn>
                  </p:par>
                  <p:par>
                    <p:cTn id="42" fill="hold">
                      <p:stCondLst>
                        <p:cond delay="indefinite"/>
                      </p:stCondLst>
                      <p:childTnLst>
                        <p:par>
                          <p:cTn id="43" fill="hold">
                            <p:stCondLst>
                              <p:cond delay="0"/>
                            </p:stCondLst>
                            <p:childTnLst>
                              <p:par>
                                <p:cTn id="44" presetID="10" presetClass="entr" presetSubtype="0" fill="hold" nodeType="clickEffect">
                                  <p:stCondLst>
                                    <p:cond delay="0"/>
                                  </p:stCondLst>
                                  <p:childTnLst>
                                    <p:set>
                                      <p:cBhvr>
                                        <p:cTn id="45" dur="1" fill="hold">
                                          <p:stCondLst>
                                            <p:cond delay="0"/>
                                          </p:stCondLst>
                                        </p:cTn>
                                        <p:tgtEl>
                                          <p:spTgt spid="16"/>
                                        </p:tgtEl>
                                        <p:attrNameLst>
                                          <p:attrName>style.visibility</p:attrName>
                                        </p:attrNameLst>
                                      </p:cBhvr>
                                      <p:to>
                                        <p:strVal val="visible"/>
                                      </p:to>
                                    </p:set>
                                    <p:animEffect transition="in" filter="fade">
                                      <p:cBhvr>
                                        <p:cTn id="46" dur="500"/>
                                        <p:tgtEl>
                                          <p:spTgt spid="16"/>
                                        </p:tgtEl>
                                      </p:cBhvr>
                                    </p:animEffect>
                                  </p:childTnLst>
                                </p:cTn>
                              </p:par>
                              <p:par>
                                <p:cTn id="47" presetID="22" presetClass="entr" presetSubtype="1" fill="hold" nodeType="withEffect">
                                  <p:stCondLst>
                                    <p:cond delay="0"/>
                                  </p:stCondLst>
                                  <p:childTnLst>
                                    <p:set>
                                      <p:cBhvr>
                                        <p:cTn id="48" dur="1" fill="hold">
                                          <p:stCondLst>
                                            <p:cond delay="0"/>
                                          </p:stCondLst>
                                        </p:cTn>
                                        <p:tgtEl>
                                          <p:spTgt spid="17"/>
                                        </p:tgtEl>
                                        <p:attrNameLst>
                                          <p:attrName>style.visibility</p:attrName>
                                        </p:attrNameLst>
                                      </p:cBhvr>
                                      <p:to>
                                        <p:strVal val="visible"/>
                                      </p:to>
                                    </p:set>
                                    <p:animEffect transition="in" filter="wipe(up)">
                                      <p:cBhvr>
                                        <p:cTn id="49" dur="500"/>
                                        <p:tgtEl>
                                          <p:spTgt spid="17"/>
                                        </p:tgtEl>
                                      </p:cBhvr>
                                    </p:animEffect>
                                  </p:childTnLst>
                                </p:cTn>
                              </p:par>
                            </p:childTnLst>
                          </p:cTn>
                        </p:par>
                      </p:childTnLst>
                    </p:cTn>
                  </p:par>
                  <p:par>
                    <p:cTn id="50" fill="hold">
                      <p:stCondLst>
                        <p:cond delay="indefinite"/>
                      </p:stCondLst>
                      <p:childTnLst>
                        <p:par>
                          <p:cTn id="51" fill="hold">
                            <p:stCondLst>
                              <p:cond delay="0"/>
                            </p:stCondLst>
                            <p:childTnLst>
                              <p:par>
                                <p:cTn id="52" presetID="10" presetClass="entr" presetSubtype="0" fill="hold" nodeType="clickEffect">
                                  <p:stCondLst>
                                    <p:cond delay="0"/>
                                  </p:stCondLst>
                                  <p:childTnLst>
                                    <p:set>
                                      <p:cBhvr>
                                        <p:cTn id="53" dur="1" fill="hold">
                                          <p:stCondLst>
                                            <p:cond delay="0"/>
                                          </p:stCondLst>
                                        </p:cTn>
                                        <p:tgtEl>
                                          <p:spTgt spid="18"/>
                                        </p:tgtEl>
                                        <p:attrNameLst>
                                          <p:attrName>style.visibility</p:attrName>
                                        </p:attrNameLst>
                                      </p:cBhvr>
                                      <p:to>
                                        <p:strVal val="visible"/>
                                      </p:to>
                                    </p:set>
                                    <p:animEffect transition="in" filter="fade">
                                      <p:cBhvr>
                                        <p:cTn id="54" dur="500"/>
                                        <p:tgtEl>
                                          <p:spTgt spid="18"/>
                                        </p:tgtEl>
                                      </p:cBhvr>
                                    </p:animEffect>
                                  </p:childTnLst>
                                </p:cTn>
                              </p:par>
                              <p:par>
                                <p:cTn id="55" presetID="22" presetClass="entr" presetSubtype="1" fill="hold" nodeType="withEffect">
                                  <p:stCondLst>
                                    <p:cond delay="0"/>
                                  </p:stCondLst>
                                  <p:childTnLst>
                                    <p:set>
                                      <p:cBhvr>
                                        <p:cTn id="56" dur="1" fill="hold">
                                          <p:stCondLst>
                                            <p:cond delay="0"/>
                                          </p:stCondLst>
                                        </p:cTn>
                                        <p:tgtEl>
                                          <p:spTgt spid="19"/>
                                        </p:tgtEl>
                                        <p:attrNameLst>
                                          <p:attrName>style.visibility</p:attrName>
                                        </p:attrNameLst>
                                      </p:cBhvr>
                                      <p:to>
                                        <p:strVal val="visible"/>
                                      </p:to>
                                    </p:set>
                                    <p:animEffect transition="in" filter="wipe(up)">
                                      <p:cBhvr>
                                        <p:cTn id="57" dur="500"/>
                                        <p:tgtEl>
                                          <p:spTgt spid="19"/>
                                        </p:tgtEl>
                                      </p:cBhvr>
                                    </p:animEffect>
                                  </p:childTnLst>
                                </p:cTn>
                              </p:par>
                            </p:childTnLst>
                          </p:cTn>
                        </p:par>
                      </p:childTnLst>
                    </p:cTn>
                  </p:par>
                  <p:par>
                    <p:cTn id="58" fill="hold">
                      <p:stCondLst>
                        <p:cond delay="indefinite"/>
                      </p:stCondLst>
                      <p:childTnLst>
                        <p:par>
                          <p:cTn id="59" fill="hold">
                            <p:stCondLst>
                              <p:cond delay="0"/>
                            </p:stCondLst>
                            <p:childTnLst>
                              <p:par>
                                <p:cTn id="60" presetID="10" presetClass="entr" presetSubtype="0" fill="hold" nodeType="clickEffect">
                                  <p:stCondLst>
                                    <p:cond delay="0"/>
                                  </p:stCondLst>
                                  <p:childTnLst>
                                    <p:set>
                                      <p:cBhvr>
                                        <p:cTn id="61" dur="1" fill="hold">
                                          <p:stCondLst>
                                            <p:cond delay="0"/>
                                          </p:stCondLst>
                                        </p:cTn>
                                        <p:tgtEl>
                                          <p:spTgt spid="20"/>
                                        </p:tgtEl>
                                        <p:attrNameLst>
                                          <p:attrName>style.visibility</p:attrName>
                                        </p:attrNameLst>
                                      </p:cBhvr>
                                      <p:to>
                                        <p:strVal val="visible"/>
                                      </p:to>
                                    </p:set>
                                    <p:animEffect transition="in" filter="fade">
                                      <p:cBhvr>
                                        <p:cTn id="62" dur="500"/>
                                        <p:tgtEl>
                                          <p:spTgt spid="20"/>
                                        </p:tgtEl>
                                      </p:cBhvr>
                                    </p:animEffect>
                                  </p:childTnLst>
                                </p:cTn>
                              </p:par>
                              <p:par>
                                <p:cTn id="63" presetID="22" presetClass="entr" presetSubtype="1" fill="hold" nodeType="withEffect">
                                  <p:stCondLst>
                                    <p:cond delay="0"/>
                                  </p:stCondLst>
                                  <p:childTnLst>
                                    <p:set>
                                      <p:cBhvr>
                                        <p:cTn id="64" dur="1" fill="hold">
                                          <p:stCondLst>
                                            <p:cond delay="0"/>
                                          </p:stCondLst>
                                        </p:cTn>
                                        <p:tgtEl>
                                          <p:spTgt spid="21"/>
                                        </p:tgtEl>
                                        <p:attrNameLst>
                                          <p:attrName>style.visibility</p:attrName>
                                        </p:attrNameLst>
                                      </p:cBhvr>
                                      <p:to>
                                        <p:strVal val="visible"/>
                                      </p:to>
                                    </p:set>
                                    <p:animEffect transition="in" filter="wipe(up)">
                                      <p:cBhvr>
                                        <p:cTn id="65" dur="500"/>
                                        <p:tgtEl>
                                          <p:spTgt spid="21"/>
                                        </p:tgtEl>
                                      </p:cBhvr>
                                    </p:animEffect>
                                  </p:childTnLst>
                                </p:cTn>
                              </p:par>
                            </p:childTnLst>
                          </p:cTn>
                        </p:par>
                      </p:childTnLst>
                    </p:cTn>
                  </p:par>
                  <p:par>
                    <p:cTn id="66" fill="hold">
                      <p:stCondLst>
                        <p:cond delay="indefinite"/>
                      </p:stCondLst>
                      <p:childTnLst>
                        <p:par>
                          <p:cTn id="67" fill="hold">
                            <p:stCondLst>
                              <p:cond delay="0"/>
                            </p:stCondLst>
                            <p:childTnLst>
                              <p:par>
                                <p:cTn id="68" presetID="10" presetClass="entr" presetSubtype="0" fill="hold" nodeType="clickEffect">
                                  <p:stCondLst>
                                    <p:cond delay="0"/>
                                  </p:stCondLst>
                                  <p:childTnLst>
                                    <p:set>
                                      <p:cBhvr>
                                        <p:cTn id="69" dur="1" fill="hold">
                                          <p:stCondLst>
                                            <p:cond delay="0"/>
                                          </p:stCondLst>
                                        </p:cTn>
                                        <p:tgtEl>
                                          <p:spTgt spid="22"/>
                                        </p:tgtEl>
                                        <p:attrNameLst>
                                          <p:attrName>style.visibility</p:attrName>
                                        </p:attrNameLst>
                                      </p:cBhvr>
                                      <p:to>
                                        <p:strVal val="visible"/>
                                      </p:to>
                                    </p:set>
                                    <p:animEffect transition="in" filter="fade">
                                      <p:cBhvr>
                                        <p:cTn id="70" dur="500"/>
                                        <p:tgtEl>
                                          <p:spTgt spid="22"/>
                                        </p:tgtEl>
                                      </p:cBhvr>
                                    </p:animEffect>
                                  </p:childTnLst>
                                </p:cTn>
                              </p:par>
                              <p:par>
                                <p:cTn id="71" presetID="22" presetClass="entr" presetSubtype="1" fill="hold" nodeType="withEffect">
                                  <p:stCondLst>
                                    <p:cond delay="0"/>
                                  </p:stCondLst>
                                  <p:childTnLst>
                                    <p:set>
                                      <p:cBhvr>
                                        <p:cTn id="72" dur="1" fill="hold">
                                          <p:stCondLst>
                                            <p:cond delay="0"/>
                                          </p:stCondLst>
                                        </p:cTn>
                                        <p:tgtEl>
                                          <p:spTgt spid="25"/>
                                        </p:tgtEl>
                                        <p:attrNameLst>
                                          <p:attrName>style.visibility</p:attrName>
                                        </p:attrNameLst>
                                      </p:cBhvr>
                                      <p:to>
                                        <p:strVal val="visible"/>
                                      </p:to>
                                    </p:set>
                                    <p:animEffect transition="in" filter="wipe(up)">
                                      <p:cBhvr>
                                        <p:cTn id="73" dur="500"/>
                                        <p:tgtEl>
                                          <p:spTgt spid="25"/>
                                        </p:tgtEl>
                                      </p:cBhvr>
                                    </p:animEffect>
                                  </p:childTnLst>
                                </p:cTn>
                              </p:par>
                            </p:childTnLst>
                          </p:cTn>
                        </p:par>
                      </p:childTnLst>
                    </p:cTn>
                  </p:par>
                  <p:par>
                    <p:cTn id="74" fill="hold">
                      <p:stCondLst>
                        <p:cond delay="indefinite"/>
                      </p:stCondLst>
                      <p:childTnLst>
                        <p:par>
                          <p:cTn id="75" fill="hold">
                            <p:stCondLst>
                              <p:cond delay="0"/>
                            </p:stCondLst>
                            <p:childTnLst>
                              <p:par>
                                <p:cTn id="76" presetID="10" presetClass="entr" presetSubtype="0" fill="hold" nodeType="clickEffect">
                                  <p:stCondLst>
                                    <p:cond delay="0"/>
                                  </p:stCondLst>
                                  <p:childTnLst>
                                    <p:set>
                                      <p:cBhvr>
                                        <p:cTn id="77" dur="1" fill="hold">
                                          <p:stCondLst>
                                            <p:cond delay="0"/>
                                          </p:stCondLst>
                                        </p:cTn>
                                        <p:tgtEl>
                                          <p:spTgt spid="26"/>
                                        </p:tgtEl>
                                        <p:attrNameLst>
                                          <p:attrName>style.visibility</p:attrName>
                                        </p:attrNameLst>
                                      </p:cBhvr>
                                      <p:to>
                                        <p:strVal val="visible"/>
                                      </p:to>
                                    </p:set>
                                    <p:animEffect transition="in" filter="fade">
                                      <p:cBhvr>
                                        <p:cTn id="78" dur="500"/>
                                        <p:tgtEl>
                                          <p:spTgt spid="26"/>
                                        </p:tgtEl>
                                      </p:cBhvr>
                                    </p:animEffect>
                                  </p:childTnLst>
                                </p:cTn>
                              </p:par>
                              <p:par>
                                <p:cTn id="79" presetID="22" presetClass="entr" presetSubtype="1" fill="hold" nodeType="withEffect">
                                  <p:stCondLst>
                                    <p:cond delay="0"/>
                                  </p:stCondLst>
                                  <p:childTnLst>
                                    <p:set>
                                      <p:cBhvr>
                                        <p:cTn id="80" dur="1" fill="hold">
                                          <p:stCondLst>
                                            <p:cond delay="0"/>
                                          </p:stCondLst>
                                        </p:cTn>
                                        <p:tgtEl>
                                          <p:spTgt spid="27"/>
                                        </p:tgtEl>
                                        <p:attrNameLst>
                                          <p:attrName>style.visibility</p:attrName>
                                        </p:attrNameLst>
                                      </p:cBhvr>
                                      <p:to>
                                        <p:strVal val="visible"/>
                                      </p:to>
                                    </p:set>
                                    <p:animEffect transition="in" filter="wipe(up)">
                                      <p:cBhvr>
                                        <p:cTn id="81" dur="500"/>
                                        <p:tgtEl>
                                          <p:spTgt spid="27"/>
                                        </p:tgtEl>
                                      </p:cBhvr>
                                    </p:animEffect>
                                  </p:childTnLst>
                                </p:cTn>
                              </p:par>
                            </p:childTnLst>
                          </p:cTn>
                        </p:par>
                      </p:childTnLst>
                    </p:cTn>
                  </p:par>
                  <p:par>
                    <p:cTn id="82" fill="hold">
                      <p:stCondLst>
                        <p:cond delay="indefinite"/>
                      </p:stCondLst>
                      <p:childTnLst>
                        <p:par>
                          <p:cTn id="83" fill="hold">
                            <p:stCondLst>
                              <p:cond delay="0"/>
                            </p:stCondLst>
                            <p:childTnLst>
                              <p:par>
                                <p:cTn id="84" presetID="10" presetClass="entr" presetSubtype="0" fill="hold" nodeType="clickEffect">
                                  <p:stCondLst>
                                    <p:cond delay="0"/>
                                  </p:stCondLst>
                                  <p:childTnLst>
                                    <p:set>
                                      <p:cBhvr>
                                        <p:cTn id="85" dur="1" fill="hold">
                                          <p:stCondLst>
                                            <p:cond delay="0"/>
                                          </p:stCondLst>
                                        </p:cTn>
                                        <p:tgtEl>
                                          <p:spTgt spid="28"/>
                                        </p:tgtEl>
                                        <p:attrNameLst>
                                          <p:attrName>style.visibility</p:attrName>
                                        </p:attrNameLst>
                                      </p:cBhvr>
                                      <p:to>
                                        <p:strVal val="visible"/>
                                      </p:to>
                                    </p:set>
                                    <p:animEffect transition="in" filter="fade">
                                      <p:cBhvr>
                                        <p:cTn id="86" dur="500"/>
                                        <p:tgtEl>
                                          <p:spTgt spid="28"/>
                                        </p:tgtEl>
                                      </p:cBhvr>
                                    </p:animEffect>
                                  </p:childTnLst>
                                </p:cTn>
                              </p:par>
                              <p:par>
                                <p:cTn id="87" presetID="22" presetClass="entr" presetSubtype="1" fill="hold" nodeType="withEffect">
                                  <p:stCondLst>
                                    <p:cond delay="0"/>
                                  </p:stCondLst>
                                  <p:childTnLst>
                                    <p:set>
                                      <p:cBhvr>
                                        <p:cTn id="88" dur="1" fill="hold">
                                          <p:stCondLst>
                                            <p:cond delay="0"/>
                                          </p:stCondLst>
                                        </p:cTn>
                                        <p:tgtEl>
                                          <p:spTgt spid="29"/>
                                        </p:tgtEl>
                                        <p:attrNameLst>
                                          <p:attrName>style.visibility</p:attrName>
                                        </p:attrNameLst>
                                      </p:cBhvr>
                                      <p:to>
                                        <p:strVal val="visible"/>
                                      </p:to>
                                    </p:set>
                                    <p:animEffect transition="in" filter="wipe(up)">
                                      <p:cBhvr>
                                        <p:cTn id="89" dur="500"/>
                                        <p:tgtEl>
                                          <p:spTgt spid="29"/>
                                        </p:tgtEl>
                                      </p:cBhvr>
                                    </p:animEffect>
                                  </p:childTnLst>
                                </p:cTn>
                              </p:par>
                            </p:childTnLst>
                          </p:cTn>
                        </p:par>
                      </p:childTnLst>
                    </p:cTn>
                  </p:par>
                  <p:par>
                    <p:cTn id="90" fill="hold">
                      <p:stCondLst>
                        <p:cond delay="indefinite"/>
                      </p:stCondLst>
                      <p:childTnLst>
                        <p:par>
                          <p:cTn id="91" fill="hold">
                            <p:stCondLst>
                              <p:cond delay="0"/>
                            </p:stCondLst>
                            <p:childTnLst>
                              <p:par>
                                <p:cTn id="92" presetID="10" presetClass="entr" presetSubtype="0" fill="hold" nodeType="clickEffect">
                                  <p:stCondLst>
                                    <p:cond delay="0"/>
                                  </p:stCondLst>
                                  <p:childTnLst>
                                    <p:set>
                                      <p:cBhvr>
                                        <p:cTn id="93" dur="1" fill="hold">
                                          <p:stCondLst>
                                            <p:cond delay="0"/>
                                          </p:stCondLst>
                                        </p:cTn>
                                        <p:tgtEl>
                                          <p:spTgt spid="30"/>
                                        </p:tgtEl>
                                        <p:attrNameLst>
                                          <p:attrName>style.visibility</p:attrName>
                                        </p:attrNameLst>
                                      </p:cBhvr>
                                      <p:to>
                                        <p:strVal val="visible"/>
                                      </p:to>
                                    </p:set>
                                    <p:animEffect transition="in" filter="fade">
                                      <p:cBhvr>
                                        <p:cTn id="94" dur="500"/>
                                        <p:tgtEl>
                                          <p:spTgt spid="30"/>
                                        </p:tgtEl>
                                      </p:cBhvr>
                                    </p:animEffect>
                                  </p:childTnLst>
                                </p:cTn>
                              </p:par>
                            </p:childTnLst>
                          </p:cTn>
                        </p:par>
                      </p:childTnLst>
                    </p:cTn>
                  </p:par>
                  <p:par>
                    <p:cTn id="95" fill="hold">
                      <p:stCondLst>
                        <p:cond delay="indefinite"/>
                      </p:stCondLst>
                      <p:childTnLst>
                        <p:par>
                          <p:cTn id="96" fill="hold">
                            <p:stCondLst>
                              <p:cond delay="0"/>
                            </p:stCondLst>
                            <p:childTnLst>
                              <p:par>
                                <p:cTn id="97" presetID="10" presetClass="entr" presetSubtype="0" fill="hold" nodeType="clickEffect">
                                  <p:stCondLst>
                                    <p:cond delay="0"/>
                                  </p:stCondLst>
                                  <p:childTnLst>
                                    <p:set>
                                      <p:cBhvr>
                                        <p:cTn id="98" dur="1" fill="hold">
                                          <p:stCondLst>
                                            <p:cond delay="0"/>
                                          </p:stCondLst>
                                        </p:cTn>
                                        <p:tgtEl>
                                          <p:spTgt spid="36"/>
                                        </p:tgtEl>
                                        <p:attrNameLst>
                                          <p:attrName>style.visibility</p:attrName>
                                        </p:attrNameLst>
                                      </p:cBhvr>
                                      <p:to>
                                        <p:strVal val="visible"/>
                                      </p:to>
                                    </p:set>
                                    <p:animEffect transition="in" filter="fade">
                                      <p:cBhvr>
                                        <p:cTn id="99" dur="500"/>
                                        <p:tgtEl>
                                          <p:spTgt spid="36"/>
                                        </p:tgtEl>
                                      </p:cBhvr>
                                    </p:animEffect>
                                  </p:childTnLst>
                                </p:cTn>
                              </p:par>
                              <p:par>
                                <p:cTn id="100" presetID="22" presetClass="entr" presetSubtype="1" fill="hold" nodeType="withEffect">
                                  <p:stCondLst>
                                    <p:cond delay="0"/>
                                  </p:stCondLst>
                                  <p:childTnLst>
                                    <p:set>
                                      <p:cBhvr>
                                        <p:cTn id="101" dur="1" fill="hold">
                                          <p:stCondLst>
                                            <p:cond delay="0"/>
                                          </p:stCondLst>
                                        </p:cTn>
                                        <p:tgtEl>
                                          <p:spTgt spid="37"/>
                                        </p:tgtEl>
                                        <p:attrNameLst>
                                          <p:attrName>style.visibility</p:attrName>
                                        </p:attrNameLst>
                                      </p:cBhvr>
                                      <p:to>
                                        <p:strVal val="visible"/>
                                      </p:to>
                                    </p:set>
                                    <p:animEffect transition="in" filter="wipe(up)">
                                      <p:cBhvr>
                                        <p:cTn id="102" dur="500"/>
                                        <p:tgtEl>
                                          <p:spTgt spid="37"/>
                                        </p:tgtEl>
                                      </p:cBhvr>
                                    </p:animEffect>
                                  </p:childTnLst>
                                </p:cTn>
                              </p:par>
                            </p:childTnLst>
                          </p:cTn>
                        </p:par>
                      </p:childTnLst>
                    </p:cTn>
                  </p:par>
                  <p:par>
                    <p:cTn id="103" fill="hold">
                      <p:stCondLst>
                        <p:cond delay="indefinite"/>
                      </p:stCondLst>
                      <p:childTnLst>
                        <p:par>
                          <p:cTn id="104" fill="hold">
                            <p:stCondLst>
                              <p:cond delay="0"/>
                            </p:stCondLst>
                            <p:childTnLst>
                              <p:par>
                                <p:cTn id="105" presetID="10" presetClass="entr" presetSubtype="0" fill="hold" nodeType="clickEffect">
                                  <p:stCondLst>
                                    <p:cond delay="0"/>
                                  </p:stCondLst>
                                  <p:childTnLst>
                                    <p:set>
                                      <p:cBhvr>
                                        <p:cTn id="106" dur="1" fill="hold">
                                          <p:stCondLst>
                                            <p:cond delay="0"/>
                                          </p:stCondLst>
                                        </p:cTn>
                                        <p:tgtEl>
                                          <p:spTgt spid="38"/>
                                        </p:tgtEl>
                                        <p:attrNameLst>
                                          <p:attrName>style.visibility</p:attrName>
                                        </p:attrNameLst>
                                      </p:cBhvr>
                                      <p:to>
                                        <p:strVal val="visible"/>
                                      </p:to>
                                    </p:set>
                                    <p:animEffect transition="in" filter="fade">
                                      <p:cBhvr>
                                        <p:cTn id="107" dur="500"/>
                                        <p:tgtEl>
                                          <p:spTgt spid="38"/>
                                        </p:tgtEl>
                                      </p:cBhvr>
                                    </p:animEffect>
                                  </p:childTnLst>
                                </p:cTn>
                              </p:par>
                              <p:par>
                                <p:cTn id="108" presetID="22" presetClass="entr" presetSubtype="1" fill="hold" nodeType="withEffect">
                                  <p:stCondLst>
                                    <p:cond delay="0"/>
                                  </p:stCondLst>
                                  <p:childTnLst>
                                    <p:set>
                                      <p:cBhvr>
                                        <p:cTn id="109" dur="1" fill="hold">
                                          <p:stCondLst>
                                            <p:cond delay="0"/>
                                          </p:stCondLst>
                                        </p:cTn>
                                        <p:tgtEl>
                                          <p:spTgt spid="39"/>
                                        </p:tgtEl>
                                        <p:attrNameLst>
                                          <p:attrName>style.visibility</p:attrName>
                                        </p:attrNameLst>
                                      </p:cBhvr>
                                      <p:to>
                                        <p:strVal val="visible"/>
                                      </p:to>
                                    </p:set>
                                    <p:animEffect transition="in" filter="wipe(up)">
                                      <p:cBhvr>
                                        <p:cTn id="110" dur="500"/>
                                        <p:tgtEl>
                                          <p:spTgt spid="39"/>
                                        </p:tgtEl>
                                      </p:cBhvr>
                                    </p:animEffect>
                                  </p:childTnLst>
                                </p:cTn>
                              </p:par>
                            </p:childTnLst>
                          </p:cTn>
                        </p:par>
                      </p:childTnLst>
                    </p:cTn>
                  </p:par>
                  <p:par>
                    <p:cTn id="111" fill="hold">
                      <p:stCondLst>
                        <p:cond delay="indefinite"/>
                      </p:stCondLst>
                      <p:childTnLst>
                        <p:par>
                          <p:cTn id="112" fill="hold">
                            <p:stCondLst>
                              <p:cond delay="0"/>
                            </p:stCondLst>
                            <p:childTnLst>
                              <p:par>
                                <p:cTn id="113" presetID="10" presetClass="entr" presetSubtype="0" fill="hold" nodeType="clickEffect">
                                  <p:stCondLst>
                                    <p:cond delay="0"/>
                                  </p:stCondLst>
                                  <p:childTnLst>
                                    <p:set>
                                      <p:cBhvr>
                                        <p:cTn id="114" dur="1" fill="hold">
                                          <p:stCondLst>
                                            <p:cond delay="0"/>
                                          </p:stCondLst>
                                        </p:cTn>
                                        <p:tgtEl>
                                          <p:spTgt spid="40"/>
                                        </p:tgtEl>
                                        <p:attrNameLst>
                                          <p:attrName>style.visibility</p:attrName>
                                        </p:attrNameLst>
                                      </p:cBhvr>
                                      <p:to>
                                        <p:strVal val="visible"/>
                                      </p:to>
                                    </p:set>
                                    <p:animEffect transition="in" filter="fade">
                                      <p:cBhvr>
                                        <p:cTn id="115" dur="500"/>
                                        <p:tgtEl>
                                          <p:spTgt spid="40"/>
                                        </p:tgtEl>
                                      </p:cBhvr>
                                    </p:animEffect>
                                  </p:childTnLst>
                                </p:cTn>
                              </p:par>
                              <p:par>
                                <p:cTn id="116" presetID="22" presetClass="entr" presetSubtype="1" fill="hold" nodeType="withEffect">
                                  <p:stCondLst>
                                    <p:cond delay="0"/>
                                  </p:stCondLst>
                                  <p:childTnLst>
                                    <p:set>
                                      <p:cBhvr>
                                        <p:cTn id="117" dur="1" fill="hold">
                                          <p:stCondLst>
                                            <p:cond delay="0"/>
                                          </p:stCondLst>
                                        </p:cTn>
                                        <p:tgtEl>
                                          <p:spTgt spid="41"/>
                                        </p:tgtEl>
                                        <p:attrNameLst>
                                          <p:attrName>style.visibility</p:attrName>
                                        </p:attrNameLst>
                                      </p:cBhvr>
                                      <p:to>
                                        <p:strVal val="visible"/>
                                      </p:to>
                                    </p:set>
                                    <p:animEffect transition="in" filter="wipe(up)">
                                      <p:cBhvr>
                                        <p:cTn id="118" dur="500"/>
                                        <p:tgtEl>
                                          <p:spTgt spid="41"/>
                                        </p:tgtEl>
                                      </p:cBhvr>
                                    </p:animEffect>
                                  </p:childTnLst>
                                </p:cTn>
                              </p:par>
                            </p:childTnLst>
                          </p:cTn>
                        </p:par>
                      </p:childTnLst>
                    </p:cTn>
                  </p:par>
                  <p:par>
                    <p:cTn id="119" fill="hold">
                      <p:stCondLst>
                        <p:cond delay="indefinite"/>
                      </p:stCondLst>
                      <p:childTnLst>
                        <p:par>
                          <p:cTn id="120" fill="hold">
                            <p:stCondLst>
                              <p:cond delay="0"/>
                            </p:stCondLst>
                            <p:childTnLst>
                              <p:par>
                                <p:cTn id="121" presetID="10" presetClass="entr" presetSubtype="0" fill="hold" nodeType="clickEffect">
                                  <p:stCondLst>
                                    <p:cond delay="0"/>
                                  </p:stCondLst>
                                  <p:childTnLst>
                                    <p:set>
                                      <p:cBhvr>
                                        <p:cTn id="122" dur="1" fill="hold">
                                          <p:stCondLst>
                                            <p:cond delay="0"/>
                                          </p:stCondLst>
                                        </p:cTn>
                                        <p:tgtEl>
                                          <p:spTgt spid="42"/>
                                        </p:tgtEl>
                                        <p:attrNameLst>
                                          <p:attrName>style.visibility</p:attrName>
                                        </p:attrNameLst>
                                      </p:cBhvr>
                                      <p:to>
                                        <p:strVal val="visible"/>
                                      </p:to>
                                    </p:set>
                                    <p:animEffect transition="in" filter="fade">
                                      <p:cBhvr>
                                        <p:cTn id="123" dur="500"/>
                                        <p:tgtEl>
                                          <p:spTgt spid="42"/>
                                        </p:tgtEl>
                                      </p:cBhvr>
                                    </p:animEffect>
                                  </p:childTnLst>
                                </p:cTn>
                              </p:par>
                              <p:par>
                                <p:cTn id="124" presetID="22" presetClass="entr" presetSubtype="1" fill="hold" nodeType="withEffect">
                                  <p:stCondLst>
                                    <p:cond delay="0"/>
                                  </p:stCondLst>
                                  <p:childTnLst>
                                    <p:set>
                                      <p:cBhvr>
                                        <p:cTn id="125" dur="1" fill="hold">
                                          <p:stCondLst>
                                            <p:cond delay="0"/>
                                          </p:stCondLst>
                                        </p:cTn>
                                        <p:tgtEl>
                                          <p:spTgt spid="45"/>
                                        </p:tgtEl>
                                        <p:attrNameLst>
                                          <p:attrName>style.visibility</p:attrName>
                                        </p:attrNameLst>
                                      </p:cBhvr>
                                      <p:to>
                                        <p:strVal val="visible"/>
                                      </p:to>
                                    </p:set>
                                    <p:animEffect transition="in" filter="wipe(up)">
                                      <p:cBhvr>
                                        <p:cTn id="126" dur="500"/>
                                        <p:tgtEl>
                                          <p:spTgt spid="45"/>
                                        </p:tgtEl>
                                      </p:cBhvr>
                                    </p:animEffect>
                                  </p:childTnLst>
                                </p:cTn>
                              </p:par>
                            </p:childTnLst>
                          </p:cTn>
                        </p:par>
                      </p:childTnLst>
                    </p:cTn>
                  </p:par>
                  <p:par>
                    <p:cTn id="127" fill="hold">
                      <p:stCondLst>
                        <p:cond delay="indefinite"/>
                      </p:stCondLst>
                      <p:childTnLst>
                        <p:par>
                          <p:cTn id="128" fill="hold">
                            <p:stCondLst>
                              <p:cond delay="0"/>
                            </p:stCondLst>
                            <p:childTnLst>
                              <p:par>
                                <p:cTn id="129" presetID="10" presetClass="entr" presetSubtype="0" fill="hold" nodeType="clickEffect">
                                  <p:stCondLst>
                                    <p:cond delay="0"/>
                                  </p:stCondLst>
                                  <p:childTnLst>
                                    <p:set>
                                      <p:cBhvr>
                                        <p:cTn id="130" dur="1" fill="hold">
                                          <p:stCondLst>
                                            <p:cond delay="0"/>
                                          </p:stCondLst>
                                        </p:cTn>
                                        <p:tgtEl>
                                          <p:spTgt spid="46"/>
                                        </p:tgtEl>
                                        <p:attrNameLst>
                                          <p:attrName>style.visibility</p:attrName>
                                        </p:attrNameLst>
                                      </p:cBhvr>
                                      <p:to>
                                        <p:strVal val="visible"/>
                                      </p:to>
                                    </p:set>
                                    <p:animEffect transition="in" filter="fade">
                                      <p:cBhvr>
                                        <p:cTn id="131" dur="500"/>
                                        <p:tgtEl>
                                          <p:spTgt spid="46"/>
                                        </p:tgtEl>
                                      </p:cBhvr>
                                    </p:animEffect>
                                  </p:childTnLst>
                                </p:cTn>
                              </p:par>
                              <p:par>
                                <p:cTn id="132" presetID="22" presetClass="entr" presetSubtype="1" fill="hold" nodeType="withEffect">
                                  <p:stCondLst>
                                    <p:cond delay="0"/>
                                  </p:stCondLst>
                                  <p:childTnLst>
                                    <p:set>
                                      <p:cBhvr>
                                        <p:cTn id="133" dur="1" fill="hold">
                                          <p:stCondLst>
                                            <p:cond delay="0"/>
                                          </p:stCondLst>
                                        </p:cTn>
                                        <p:tgtEl>
                                          <p:spTgt spid="48"/>
                                        </p:tgtEl>
                                        <p:attrNameLst>
                                          <p:attrName>style.visibility</p:attrName>
                                        </p:attrNameLst>
                                      </p:cBhvr>
                                      <p:to>
                                        <p:strVal val="visible"/>
                                      </p:to>
                                    </p:set>
                                    <p:animEffect transition="in" filter="wipe(up)">
                                      <p:cBhvr>
                                        <p:cTn id="134" dur="500"/>
                                        <p:tgtEl>
                                          <p:spTgt spid="48"/>
                                        </p:tgtEl>
                                      </p:cBhvr>
                                    </p:animEffect>
                                  </p:childTnLst>
                                </p:cTn>
                              </p:par>
                            </p:childTnLst>
                          </p:cTn>
                        </p:par>
                      </p:childTnLst>
                    </p:cTn>
                  </p:par>
                  <p:par>
                    <p:cTn id="135" fill="hold">
                      <p:stCondLst>
                        <p:cond delay="indefinite"/>
                      </p:stCondLst>
                      <p:childTnLst>
                        <p:par>
                          <p:cTn id="136" fill="hold">
                            <p:stCondLst>
                              <p:cond delay="0"/>
                            </p:stCondLst>
                            <p:childTnLst>
                              <p:par>
                                <p:cTn id="137" presetID="10" presetClass="entr" presetSubtype="0" fill="hold" nodeType="clickEffect">
                                  <p:stCondLst>
                                    <p:cond delay="0"/>
                                  </p:stCondLst>
                                  <p:childTnLst>
                                    <p:set>
                                      <p:cBhvr>
                                        <p:cTn id="138" dur="1" fill="hold">
                                          <p:stCondLst>
                                            <p:cond delay="0"/>
                                          </p:stCondLst>
                                        </p:cTn>
                                        <p:tgtEl>
                                          <p:spTgt spid="49"/>
                                        </p:tgtEl>
                                        <p:attrNameLst>
                                          <p:attrName>style.visibility</p:attrName>
                                        </p:attrNameLst>
                                      </p:cBhvr>
                                      <p:to>
                                        <p:strVal val="visible"/>
                                      </p:to>
                                    </p:set>
                                    <p:animEffect transition="in" filter="fade">
                                      <p:cBhvr>
                                        <p:cTn id="139" dur="500"/>
                                        <p:tgtEl>
                                          <p:spTgt spid="49"/>
                                        </p:tgtEl>
                                      </p:cBhvr>
                                    </p:animEffect>
                                  </p:childTnLst>
                                </p:cTn>
                              </p:par>
                              <p:par>
                                <p:cTn id="140" presetID="22" presetClass="entr" presetSubtype="1" fill="hold" nodeType="withEffect">
                                  <p:stCondLst>
                                    <p:cond delay="0"/>
                                  </p:stCondLst>
                                  <p:childTnLst>
                                    <p:set>
                                      <p:cBhvr>
                                        <p:cTn id="141" dur="1" fill="hold">
                                          <p:stCondLst>
                                            <p:cond delay="0"/>
                                          </p:stCondLst>
                                        </p:cTn>
                                        <p:tgtEl>
                                          <p:spTgt spid="50"/>
                                        </p:tgtEl>
                                        <p:attrNameLst>
                                          <p:attrName>style.visibility</p:attrName>
                                        </p:attrNameLst>
                                      </p:cBhvr>
                                      <p:to>
                                        <p:strVal val="visible"/>
                                      </p:to>
                                    </p:set>
                                    <p:animEffect transition="in" filter="wipe(up)">
                                      <p:cBhvr>
                                        <p:cTn id="142" dur="500"/>
                                        <p:tgtEl>
                                          <p:spTgt spid="50"/>
                                        </p:tgtEl>
                                      </p:cBhvr>
                                    </p:animEffect>
                                  </p:childTnLst>
                                </p:cTn>
                              </p:par>
                            </p:childTnLst>
                          </p:cTn>
                        </p:par>
                      </p:childTnLst>
                    </p:cTn>
                  </p:par>
                  <p:par>
                    <p:cTn id="143" fill="hold">
                      <p:stCondLst>
                        <p:cond delay="indefinite"/>
                      </p:stCondLst>
                      <p:childTnLst>
                        <p:par>
                          <p:cTn id="144" fill="hold">
                            <p:stCondLst>
                              <p:cond delay="0"/>
                            </p:stCondLst>
                            <p:childTnLst>
                              <p:par>
                                <p:cTn id="145" presetID="10" presetClass="entr" presetSubtype="0" fill="hold" nodeType="clickEffect">
                                  <p:stCondLst>
                                    <p:cond delay="0"/>
                                  </p:stCondLst>
                                  <p:childTnLst>
                                    <p:set>
                                      <p:cBhvr>
                                        <p:cTn id="146" dur="1" fill="hold">
                                          <p:stCondLst>
                                            <p:cond delay="0"/>
                                          </p:stCondLst>
                                        </p:cTn>
                                        <p:tgtEl>
                                          <p:spTgt spid="51"/>
                                        </p:tgtEl>
                                        <p:attrNameLst>
                                          <p:attrName>style.visibility</p:attrName>
                                        </p:attrNameLst>
                                      </p:cBhvr>
                                      <p:to>
                                        <p:strVal val="visible"/>
                                      </p:to>
                                    </p:set>
                                    <p:animEffect transition="in" filter="fade">
                                      <p:cBhvr>
                                        <p:cTn id="147" dur="500"/>
                                        <p:tgtEl>
                                          <p:spTgt spid="51"/>
                                        </p:tgtEl>
                                      </p:cBhvr>
                                    </p:animEffect>
                                  </p:childTnLst>
                                </p:cTn>
                              </p:par>
                              <p:par>
                                <p:cTn id="148" presetID="22" presetClass="entr" presetSubtype="1" fill="hold" nodeType="withEffect">
                                  <p:stCondLst>
                                    <p:cond delay="0"/>
                                  </p:stCondLst>
                                  <p:childTnLst>
                                    <p:set>
                                      <p:cBhvr>
                                        <p:cTn id="149" dur="1" fill="hold">
                                          <p:stCondLst>
                                            <p:cond delay="0"/>
                                          </p:stCondLst>
                                        </p:cTn>
                                        <p:tgtEl>
                                          <p:spTgt spid="54"/>
                                        </p:tgtEl>
                                        <p:attrNameLst>
                                          <p:attrName>style.visibility</p:attrName>
                                        </p:attrNameLst>
                                      </p:cBhvr>
                                      <p:to>
                                        <p:strVal val="visible"/>
                                      </p:to>
                                    </p:set>
                                    <p:animEffect transition="in" filter="wipe(up)">
                                      <p:cBhvr>
                                        <p:cTn id="150" dur="500"/>
                                        <p:tgtEl>
                                          <p:spTgt spid="54"/>
                                        </p:tgtEl>
                                      </p:cBhvr>
                                    </p:animEffect>
                                  </p:childTnLst>
                                </p:cTn>
                              </p:par>
                            </p:childTnLst>
                          </p:cTn>
                        </p:par>
                      </p:childTnLst>
                    </p:cTn>
                  </p:par>
                  <p:par>
                    <p:cTn id="151" fill="hold">
                      <p:stCondLst>
                        <p:cond delay="indefinite"/>
                      </p:stCondLst>
                      <p:childTnLst>
                        <p:par>
                          <p:cTn id="152" fill="hold">
                            <p:stCondLst>
                              <p:cond delay="0"/>
                            </p:stCondLst>
                            <p:childTnLst>
                              <p:par>
                                <p:cTn id="153" presetID="10" presetClass="entr" presetSubtype="0" fill="hold" nodeType="clickEffect">
                                  <p:stCondLst>
                                    <p:cond delay="0"/>
                                  </p:stCondLst>
                                  <p:childTnLst>
                                    <p:set>
                                      <p:cBhvr>
                                        <p:cTn id="154" dur="1" fill="hold">
                                          <p:stCondLst>
                                            <p:cond delay="0"/>
                                          </p:stCondLst>
                                        </p:cTn>
                                        <p:tgtEl>
                                          <p:spTgt spid="55"/>
                                        </p:tgtEl>
                                        <p:attrNameLst>
                                          <p:attrName>style.visibility</p:attrName>
                                        </p:attrNameLst>
                                      </p:cBhvr>
                                      <p:to>
                                        <p:strVal val="visible"/>
                                      </p:to>
                                    </p:set>
                                    <p:animEffect transition="in" filter="fade">
                                      <p:cBhvr>
                                        <p:cTn id="155" dur="500"/>
                                        <p:tgtEl>
                                          <p:spTgt spid="55"/>
                                        </p:tgtEl>
                                      </p:cBhvr>
                                    </p:animEffect>
                                  </p:childTnLst>
                                </p:cTn>
                              </p:par>
                              <p:par>
                                <p:cTn id="156" presetID="22" presetClass="entr" presetSubtype="1" fill="hold" nodeType="withEffect">
                                  <p:stCondLst>
                                    <p:cond delay="0"/>
                                  </p:stCondLst>
                                  <p:childTnLst>
                                    <p:set>
                                      <p:cBhvr>
                                        <p:cTn id="157" dur="1" fill="hold">
                                          <p:stCondLst>
                                            <p:cond delay="0"/>
                                          </p:stCondLst>
                                        </p:cTn>
                                        <p:tgtEl>
                                          <p:spTgt spid="56"/>
                                        </p:tgtEl>
                                        <p:attrNameLst>
                                          <p:attrName>style.visibility</p:attrName>
                                        </p:attrNameLst>
                                      </p:cBhvr>
                                      <p:to>
                                        <p:strVal val="visible"/>
                                      </p:to>
                                    </p:set>
                                    <p:animEffect transition="in" filter="wipe(up)">
                                      <p:cBhvr>
                                        <p:cTn id="158" dur="500"/>
                                        <p:tgtEl>
                                          <p:spTgt spid="56"/>
                                        </p:tgtEl>
                                      </p:cBhvr>
                                    </p:animEffect>
                                  </p:childTnLst>
                                </p:cTn>
                              </p:par>
                            </p:childTnLst>
                          </p:cTn>
                        </p:par>
                      </p:childTnLst>
                    </p:cTn>
                  </p:par>
                  <p:par>
                    <p:cTn id="159" fill="hold">
                      <p:stCondLst>
                        <p:cond delay="indefinite"/>
                      </p:stCondLst>
                      <p:childTnLst>
                        <p:par>
                          <p:cTn id="160" fill="hold">
                            <p:stCondLst>
                              <p:cond delay="0"/>
                            </p:stCondLst>
                            <p:childTnLst>
                              <p:par>
                                <p:cTn id="161" presetID="10" presetClass="entr" presetSubtype="0" fill="hold" nodeType="clickEffect">
                                  <p:stCondLst>
                                    <p:cond delay="0"/>
                                  </p:stCondLst>
                                  <p:childTnLst>
                                    <p:set>
                                      <p:cBhvr>
                                        <p:cTn id="162" dur="1" fill="hold">
                                          <p:stCondLst>
                                            <p:cond delay="0"/>
                                          </p:stCondLst>
                                        </p:cTn>
                                        <p:tgtEl>
                                          <p:spTgt spid="57"/>
                                        </p:tgtEl>
                                        <p:attrNameLst>
                                          <p:attrName>style.visibility</p:attrName>
                                        </p:attrNameLst>
                                      </p:cBhvr>
                                      <p:to>
                                        <p:strVal val="visible"/>
                                      </p:to>
                                    </p:set>
                                    <p:animEffect transition="in" filter="fade">
                                      <p:cBhvr>
                                        <p:cTn id="163" dur="500"/>
                                        <p:tgtEl>
                                          <p:spTgt spid="57"/>
                                        </p:tgtEl>
                                      </p:cBhvr>
                                    </p:animEffect>
                                  </p:childTnLst>
                                </p:cTn>
                              </p:par>
                            </p:childTnLst>
                          </p:cTn>
                        </p:par>
                      </p:childTnLst>
                    </p:cTn>
                  </p:par>
                  <p:par>
                    <p:cTn id="164" fill="hold">
                      <p:stCondLst>
                        <p:cond delay="indefinite"/>
                      </p:stCondLst>
                      <p:childTnLst>
                        <p:par>
                          <p:cTn id="165" fill="hold">
                            <p:stCondLst>
                              <p:cond delay="0"/>
                            </p:stCondLst>
                            <p:childTnLst>
                              <p:par>
                                <p:cTn id="166" presetID="10" presetClass="entr" presetSubtype="0" fill="hold" nodeType="clickEffect">
                                  <p:stCondLst>
                                    <p:cond delay="0"/>
                                  </p:stCondLst>
                                  <p:childTnLst>
                                    <p:set>
                                      <p:cBhvr>
                                        <p:cTn id="167" dur="1" fill="hold">
                                          <p:stCondLst>
                                            <p:cond delay="0"/>
                                          </p:stCondLst>
                                        </p:cTn>
                                        <p:tgtEl>
                                          <p:spTgt spid="60"/>
                                        </p:tgtEl>
                                        <p:attrNameLst>
                                          <p:attrName>style.visibility</p:attrName>
                                        </p:attrNameLst>
                                      </p:cBhvr>
                                      <p:to>
                                        <p:strVal val="visible"/>
                                      </p:to>
                                    </p:set>
                                    <p:animEffect transition="in" filter="fade">
                                      <p:cBhvr>
                                        <p:cTn id="168" dur="500"/>
                                        <p:tgtEl>
                                          <p:spTgt spid="60"/>
                                        </p:tgtEl>
                                      </p:cBhvr>
                                    </p:animEffect>
                                  </p:childTnLst>
                                </p:cTn>
                              </p:par>
                              <p:par>
                                <p:cTn id="169" presetID="22" presetClass="entr" presetSubtype="1" fill="hold" nodeType="withEffect">
                                  <p:stCondLst>
                                    <p:cond delay="0"/>
                                  </p:stCondLst>
                                  <p:childTnLst>
                                    <p:set>
                                      <p:cBhvr>
                                        <p:cTn id="170" dur="1" fill="hold">
                                          <p:stCondLst>
                                            <p:cond delay="0"/>
                                          </p:stCondLst>
                                        </p:cTn>
                                        <p:tgtEl>
                                          <p:spTgt spid="61"/>
                                        </p:tgtEl>
                                        <p:attrNameLst>
                                          <p:attrName>style.visibility</p:attrName>
                                        </p:attrNameLst>
                                      </p:cBhvr>
                                      <p:to>
                                        <p:strVal val="visible"/>
                                      </p:to>
                                    </p:set>
                                    <p:animEffect transition="in" filter="wipe(up)">
                                      <p:cBhvr>
                                        <p:cTn id="171" dur="500"/>
                                        <p:tgtEl>
                                          <p:spTgt spid="61"/>
                                        </p:tgtEl>
                                      </p:cBhvr>
                                    </p:animEffect>
                                  </p:childTnLst>
                                </p:cTn>
                              </p:par>
                            </p:childTnLst>
                          </p:cTn>
                        </p:par>
                      </p:childTnLst>
                    </p:cTn>
                  </p:par>
                  <p:par>
                    <p:cTn id="172" fill="hold">
                      <p:stCondLst>
                        <p:cond delay="indefinite"/>
                      </p:stCondLst>
                      <p:childTnLst>
                        <p:par>
                          <p:cTn id="173" fill="hold">
                            <p:stCondLst>
                              <p:cond delay="0"/>
                            </p:stCondLst>
                            <p:childTnLst>
                              <p:par>
                                <p:cTn id="174" presetID="10" presetClass="entr" presetSubtype="0" fill="hold" nodeType="clickEffect">
                                  <p:stCondLst>
                                    <p:cond delay="0"/>
                                  </p:stCondLst>
                                  <p:childTnLst>
                                    <p:set>
                                      <p:cBhvr>
                                        <p:cTn id="175" dur="1" fill="hold">
                                          <p:stCondLst>
                                            <p:cond delay="0"/>
                                          </p:stCondLst>
                                        </p:cTn>
                                        <p:tgtEl>
                                          <p:spTgt spid="62"/>
                                        </p:tgtEl>
                                        <p:attrNameLst>
                                          <p:attrName>style.visibility</p:attrName>
                                        </p:attrNameLst>
                                      </p:cBhvr>
                                      <p:to>
                                        <p:strVal val="visible"/>
                                      </p:to>
                                    </p:set>
                                    <p:animEffect transition="in" filter="fade">
                                      <p:cBhvr>
                                        <p:cTn id="176" dur="500"/>
                                        <p:tgtEl>
                                          <p:spTgt spid="62"/>
                                        </p:tgtEl>
                                      </p:cBhvr>
                                    </p:animEffect>
                                  </p:childTnLst>
                                </p:cTn>
                              </p:par>
                              <p:par>
                                <p:cTn id="177" presetID="22" presetClass="entr" presetSubtype="1" fill="hold" nodeType="withEffect">
                                  <p:stCondLst>
                                    <p:cond delay="0"/>
                                  </p:stCondLst>
                                  <p:childTnLst>
                                    <p:set>
                                      <p:cBhvr>
                                        <p:cTn id="178" dur="1" fill="hold">
                                          <p:stCondLst>
                                            <p:cond delay="0"/>
                                          </p:stCondLst>
                                        </p:cTn>
                                        <p:tgtEl>
                                          <p:spTgt spid="63"/>
                                        </p:tgtEl>
                                        <p:attrNameLst>
                                          <p:attrName>style.visibility</p:attrName>
                                        </p:attrNameLst>
                                      </p:cBhvr>
                                      <p:to>
                                        <p:strVal val="visible"/>
                                      </p:to>
                                    </p:set>
                                    <p:animEffect transition="in" filter="wipe(up)">
                                      <p:cBhvr>
                                        <p:cTn id="179" dur="500"/>
                                        <p:tgtEl>
                                          <p:spTgt spid="63"/>
                                        </p:tgtEl>
                                      </p:cBhvr>
                                    </p:animEffect>
                                  </p:childTnLst>
                                </p:cTn>
                              </p:par>
                            </p:childTnLst>
                          </p:cTn>
                        </p:par>
                      </p:childTnLst>
                    </p:cTn>
                  </p:par>
                  <p:par>
                    <p:cTn id="180" fill="hold">
                      <p:stCondLst>
                        <p:cond delay="indefinite"/>
                      </p:stCondLst>
                      <p:childTnLst>
                        <p:par>
                          <p:cTn id="181" fill="hold">
                            <p:stCondLst>
                              <p:cond delay="0"/>
                            </p:stCondLst>
                            <p:childTnLst>
                              <p:par>
                                <p:cTn id="182" presetID="10" presetClass="entr" presetSubtype="0" fill="hold" nodeType="clickEffect">
                                  <p:stCondLst>
                                    <p:cond delay="0"/>
                                  </p:stCondLst>
                                  <p:childTnLst>
                                    <p:set>
                                      <p:cBhvr>
                                        <p:cTn id="183" dur="1" fill="hold">
                                          <p:stCondLst>
                                            <p:cond delay="0"/>
                                          </p:stCondLst>
                                        </p:cTn>
                                        <p:tgtEl>
                                          <p:spTgt spid="64"/>
                                        </p:tgtEl>
                                        <p:attrNameLst>
                                          <p:attrName>style.visibility</p:attrName>
                                        </p:attrNameLst>
                                      </p:cBhvr>
                                      <p:to>
                                        <p:strVal val="visible"/>
                                      </p:to>
                                    </p:set>
                                    <p:animEffect transition="in" filter="fade">
                                      <p:cBhvr>
                                        <p:cTn id="184" dur="500"/>
                                        <p:tgtEl>
                                          <p:spTgt spid="64"/>
                                        </p:tgtEl>
                                      </p:cBhvr>
                                    </p:animEffect>
                                  </p:childTnLst>
                                </p:cTn>
                              </p:par>
                              <p:par>
                                <p:cTn id="185" presetID="22" presetClass="entr" presetSubtype="1" fill="hold" nodeType="withEffect">
                                  <p:stCondLst>
                                    <p:cond delay="0"/>
                                  </p:stCondLst>
                                  <p:childTnLst>
                                    <p:set>
                                      <p:cBhvr>
                                        <p:cTn id="186" dur="1" fill="hold">
                                          <p:stCondLst>
                                            <p:cond delay="0"/>
                                          </p:stCondLst>
                                        </p:cTn>
                                        <p:tgtEl>
                                          <p:spTgt spid="65"/>
                                        </p:tgtEl>
                                        <p:attrNameLst>
                                          <p:attrName>style.visibility</p:attrName>
                                        </p:attrNameLst>
                                      </p:cBhvr>
                                      <p:to>
                                        <p:strVal val="visible"/>
                                      </p:to>
                                    </p:set>
                                    <p:animEffect transition="in" filter="wipe(up)">
                                      <p:cBhvr>
                                        <p:cTn id="187" dur="500"/>
                                        <p:tgtEl>
                                          <p:spTgt spid="65"/>
                                        </p:tgtEl>
                                      </p:cBhvr>
                                    </p:animEffect>
                                  </p:childTnLst>
                                </p:cTn>
                              </p:par>
                            </p:childTnLst>
                          </p:cTn>
                        </p:par>
                      </p:childTnLst>
                    </p:cTn>
                  </p:par>
                  <p:par>
                    <p:cTn id="188" fill="hold">
                      <p:stCondLst>
                        <p:cond delay="indefinite"/>
                      </p:stCondLst>
                      <p:childTnLst>
                        <p:par>
                          <p:cTn id="189" fill="hold">
                            <p:stCondLst>
                              <p:cond delay="0"/>
                            </p:stCondLst>
                            <p:childTnLst>
                              <p:par>
                                <p:cTn id="190" presetID="10" presetClass="entr" presetSubtype="0" fill="hold" nodeType="clickEffect">
                                  <p:stCondLst>
                                    <p:cond delay="0"/>
                                  </p:stCondLst>
                                  <p:childTnLst>
                                    <p:set>
                                      <p:cBhvr>
                                        <p:cTn id="191" dur="1" fill="hold">
                                          <p:stCondLst>
                                            <p:cond delay="0"/>
                                          </p:stCondLst>
                                        </p:cTn>
                                        <p:tgtEl>
                                          <p:spTgt spid="66"/>
                                        </p:tgtEl>
                                        <p:attrNameLst>
                                          <p:attrName>style.visibility</p:attrName>
                                        </p:attrNameLst>
                                      </p:cBhvr>
                                      <p:to>
                                        <p:strVal val="visible"/>
                                      </p:to>
                                    </p:set>
                                    <p:animEffect transition="in" filter="fade">
                                      <p:cBhvr>
                                        <p:cTn id="192" dur="500"/>
                                        <p:tgtEl>
                                          <p:spTgt spid="66"/>
                                        </p:tgtEl>
                                      </p:cBhvr>
                                    </p:animEffect>
                                  </p:childTnLst>
                                </p:cTn>
                              </p:par>
                              <p:par>
                                <p:cTn id="193" presetID="22" presetClass="entr" presetSubtype="1" fill="hold" nodeType="withEffect">
                                  <p:stCondLst>
                                    <p:cond delay="0"/>
                                  </p:stCondLst>
                                  <p:childTnLst>
                                    <p:set>
                                      <p:cBhvr>
                                        <p:cTn id="194" dur="1" fill="hold">
                                          <p:stCondLst>
                                            <p:cond delay="0"/>
                                          </p:stCondLst>
                                        </p:cTn>
                                        <p:tgtEl>
                                          <p:spTgt spid="67"/>
                                        </p:tgtEl>
                                        <p:attrNameLst>
                                          <p:attrName>style.visibility</p:attrName>
                                        </p:attrNameLst>
                                      </p:cBhvr>
                                      <p:to>
                                        <p:strVal val="visible"/>
                                      </p:to>
                                    </p:set>
                                    <p:animEffect transition="in" filter="wipe(up)">
                                      <p:cBhvr>
                                        <p:cTn id="195" dur="500"/>
                                        <p:tgtEl>
                                          <p:spTgt spid="67"/>
                                        </p:tgtEl>
                                      </p:cBhvr>
                                    </p:animEffect>
                                  </p:childTnLst>
                                </p:cTn>
                              </p:par>
                            </p:childTnLst>
                          </p:cTn>
                        </p:par>
                      </p:childTnLst>
                    </p:cTn>
                  </p:par>
                  <p:par>
                    <p:cTn id="196" fill="hold">
                      <p:stCondLst>
                        <p:cond delay="indefinite"/>
                      </p:stCondLst>
                      <p:childTnLst>
                        <p:par>
                          <p:cTn id="197" fill="hold">
                            <p:stCondLst>
                              <p:cond delay="0"/>
                            </p:stCondLst>
                            <p:childTnLst>
                              <p:par>
                                <p:cTn id="198" presetID="10" presetClass="entr" presetSubtype="0" fill="hold" nodeType="clickEffect">
                                  <p:stCondLst>
                                    <p:cond delay="0"/>
                                  </p:stCondLst>
                                  <p:childTnLst>
                                    <p:set>
                                      <p:cBhvr>
                                        <p:cTn id="199" dur="1" fill="hold">
                                          <p:stCondLst>
                                            <p:cond delay="0"/>
                                          </p:stCondLst>
                                        </p:cTn>
                                        <p:tgtEl>
                                          <p:spTgt spid="68"/>
                                        </p:tgtEl>
                                        <p:attrNameLst>
                                          <p:attrName>style.visibility</p:attrName>
                                        </p:attrNameLst>
                                      </p:cBhvr>
                                      <p:to>
                                        <p:strVal val="visible"/>
                                      </p:to>
                                    </p:set>
                                    <p:animEffect transition="in" filter="fade">
                                      <p:cBhvr>
                                        <p:cTn id="200" dur="500"/>
                                        <p:tgtEl>
                                          <p:spTgt spid="68"/>
                                        </p:tgtEl>
                                      </p:cBhvr>
                                    </p:animEffect>
                                  </p:childTnLst>
                                </p:cTn>
                              </p:par>
                              <p:par>
                                <p:cTn id="201" presetID="22" presetClass="entr" presetSubtype="1" fill="hold" nodeType="withEffect">
                                  <p:stCondLst>
                                    <p:cond delay="0"/>
                                  </p:stCondLst>
                                  <p:childTnLst>
                                    <p:set>
                                      <p:cBhvr>
                                        <p:cTn id="202" dur="1" fill="hold">
                                          <p:stCondLst>
                                            <p:cond delay="0"/>
                                          </p:stCondLst>
                                        </p:cTn>
                                        <p:tgtEl>
                                          <p:spTgt spid="69"/>
                                        </p:tgtEl>
                                        <p:attrNameLst>
                                          <p:attrName>style.visibility</p:attrName>
                                        </p:attrNameLst>
                                      </p:cBhvr>
                                      <p:to>
                                        <p:strVal val="visible"/>
                                      </p:to>
                                    </p:set>
                                    <p:animEffect transition="in" filter="wipe(up)">
                                      <p:cBhvr>
                                        <p:cTn id="203" dur="500"/>
                                        <p:tgtEl>
                                          <p:spTgt spid="69"/>
                                        </p:tgtEl>
                                      </p:cBhvr>
                                    </p:animEffect>
                                  </p:childTnLst>
                                </p:cTn>
                              </p:par>
                            </p:childTnLst>
                          </p:cTn>
                        </p:par>
                      </p:childTnLst>
                    </p:cTn>
                  </p:par>
                  <p:par>
                    <p:cTn id="204" fill="hold">
                      <p:stCondLst>
                        <p:cond delay="indefinite"/>
                      </p:stCondLst>
                      <p:childTnLst>
                        <p:par>
                          <p:cTn id="205" fill="hold">
                            <p:stCondLst>
                              <p:cond delay="0"/>
                            </p:stCondLst>
                            <p:childTnLst>
                              <p:par>
                                <p:cTn id="206" presetID="10" presetClass="entr" presetSubtype="0" fill="hold" nodeType="clickEffect">
                                  <p:stCondLst>
                                    <p:cond delay="0"/>
                                  </p:stCondLst>
                                  <p:childTnLst>
                                    <p:set>
                                      <p:cBhvr>
                                        <p:cTn id="207" dur="1" fill="hold">
                                          <p:stCondLst>
                                            <p:cond delay="0"/>
                                          </p:stCondLst>
                                        </p:cTn>
                                        <p:tgtEl>
                                          <p:spTgt spid="70"/>
                                        </p:tgtEl>
                                        <p:attrNameLst>
                                          <p:attrName>style.visibility</p:attrName>
                                        </p:attrNameLst>
                                      </p:cBhvr>
                                      <p:to>
                                        <p:strVal val="visible"/>
                                      </p:to>
                                    </p:set>
                                    <p:animEffect transition="in" filter="fade">
                                      <p:cBhvr>
                                        <p:cTn id="208" dur="500"/>
                                        <p:tgtEl>
                                          <p:spTgt spid="70"/>
                                        </p:tgtEl>
                                      </p:cBhvr>
                                    </p:animEffect>
                                  </p:childTnLst>
                                </p:cTn>
                              </p:par>
                              <p:par>
                                <p:cTn id="209" presetID="22" presetClass="entr" presetSubtype="1" fill="hold" nodeType="withEffect">
                                  <p:stCondLst>
                                    <p:cond delay="0"/>
                                  </p:stCondLst>
                                  <p:childTnLst>
                                    <p:set>
                                      <p:cBhvr>
                                        <p:cTn id="210" dur="1" fill="hold">
                                          <p:stCondLst>
                                            <p:cond delay="0"/>
                                          </p:stCondLst>
                                        </p:cTn>
                                        <p:tgtEl>
                                          <p:spTgt spid="71"/>
                                        </p:tgtEl>
                                        <p:attrNameLst>
                                          <p:attrName>style.visibility</p:attrName>
                                        </p:attrNameLst>
                                      </p:cBhvr>
                                      <p:to>
                                        <p:strVal val="visible"/>
                                      </p:to>
                                    </p:set>
                                    <p:animEffect transition="in" filter="wipe(up)">
                                      <p:cBhvr>
                                        <p:cTn id="211" dur="500"/>
                                        <p:tgtEl>
                                          <p:spTgt spid="71"/>
                                        </p:tgtEl>
                                      </p:cBhvr>
                                    </p:animEffect>
                                  </p:childTnLst>
                                </p:cTn>
                              </p:par>
                            </p:childTnLst>
                          </p:cTn>
                        </p:par>
                      </p:childTnLst>
                    </p:cTn>
                  </p:par>
                  <p:par>
                    <p:cTn id="212" fill="hold">
                      <p:stCondLst>
                        <p:cond delay="indefinite"/>
                      </p:stCondLst>
                      <p:childTnLst>
                        <p:par>
                          <p:cTn id="213" fill="hold">
                            <p:stCondLst>
                              <p:cond delay="0"/>
                            </p:stCondLst>
                            <p:childTnLst>
                              <p:par>
                                <p:cTn id="214" presetID="10" presetClass="entr" presetSubtype="0" fill="hold" nodeType="clickEffect">
                                  <p:stCondLst>
                                    <p:cond delay="0"/>
                                  </p:stCondLst>
                                  <p:childTnLst>
                                    <p:set>
                                      <p:cBhvr>
                                        <p:cTn id="215" dur="1" fill="hold">
                                          <p:stCondLst>
                                            <p:cond delay="0"/>
                                          </p:stCondLst>
                                        </p:cTn>
                                        <p:tgtEl>
                                          <p:spTgt spid="72"/>
                                        </p:tgtEl>
                                        <p:attrNameLst>
                                          <p:attrName>style.visibility</p:attrName>
                                        </p:attrNameLst>
                                      </p:cBhvr>
                                      <p:to>
                                        <p:strVal val="visible"/>
                                      </p:to>
                                    </p:set>
                                    <p:animEffect transition="in" filter="fade">
                                      <p:cBhvr>
                                        <p:cTn id="216" dur="500"/>
                                        <p:tgtEl>
                                          <p:spTgt spid="72"/>
                                        </p:tgtEl>
                                      </p:cBhvr>
                                    </p:animEffect>
                                  </p:childTnLst>
                                </p:cTn>
                              </p:par>
                              <p:par>
                                <p:cTn id="217" presetID="22" presetClass="entr" presetSubtype="1" fill="hold" nodeType="withEffect">
                                  <p:stCondLst>
                                    <p:cond delay="0"/>
                                  </p:stCondLst>
                                  <p:childTnLst>
                                    <p:set>
                                      <p:cBhvr>
                                        <p:cTn id="218" dur="1" fill="hold">
                                          <p:stCondLst>
                                            <p:cond delay="0"/>
                                          </p:stCondLst>
                                        </p:cTn>
                                        <p:tgtEl>
                                          <p:spTgt spid="73"/>
                                        </p:tgtEl>
                                        <p:attrNameLst>
                                          <p:attrName>style.visibility</p:attrName>
                                        </p:attrNameLst>
                                      </p:cBhvr>
                                      <p:to>
                                        <p:strVal val="visible"/>
                                      </p:to>
                                    </p:set>
                                    <p:animEffect transition="in" filter="wipe(up)">
                                      <p:cBhvr>
                                        <p:cTn id="219" dur="500"/>
                                        <p:tgtEl>
                                          <p:spTgt spid="73"/>
                                        </p:tgtEl>
                                      </p:cBhvr>
                                    </p:animEffect>
                                  </p:childTnLst>
                                </p:cTn>
                              </p:par>
                            </p:childTnLst>
                          </p:cTn>
                        </p:par>
                      </p:childTnLst>
                    </p:cTn>
                  </p:par>
                  <p:par>
                    <p:cTn id="220" fill="hold">
                      <p:stCondLst>
                        <p:cond delay="indefinite"/>
                      </p:stCondLst>
                      <p:childTnLst>
                        <p:par>
                          <p:cTn id="221" fill="hold">
                            <p:stCondLst>
                              <p:cond delay="0"/>
                            </p:stCondLst>
                            <p:childTnLst>
                              <p:par>
                                <p:cTn id="222" presetID="10" presetClass="entr" presetSubtype="0" fill="hold" nodeType="clickEffect">
                                  <p:stCondLst>
                                    <p:cond delay="0"/>
                                  </p:stCondLst>
                                  <p:childTnLst>
                                    <p:set>
                                      <p:cBhvr>
                                        <p:cTn id="223" dur="1" fill="hold">
                                          <p:stCondLst>
                                            <p:cond delay="0"/>
                                          </p:stCondLst>
                                        </p:cTn>
                                        <p:tgtEl>
                                          <p:spTgt spid="74"/>
                                        </p:tgtEl>
                                        <p:attrNameLst>
                                          <p:attrName>style.visibility</p:attrName>
                                        </p:attrNameLst>
                                      </p:cBhvr>
                                      <p:to>
                                        <p:strVal val="visible"/>
                                      </p:to>
                                    </p:set>
                                    <p:animEffect transition="in" filter="fade">
                                      <p:cBhvr>
                                        <p:cTn id="224" dur="500"/>
                                        <p:tgtEl>
                                          <p:spTgt spid="74"/>
                                        </p:tgtEl>
                                      </p:cBhvr>
                                    </p:animEffect>
                                  </p:childTnLst>
                                </p:cTn>
                              </p:par>
                              <p:par>
                                <p:cTn id="225" presetID="22" presetClass="entr" presetSubtype="1" fill="hold" nodeType="withEffect">
                                  <p:stCondLst>
                                    <p:cond delay="0"/>
                                  </p:stCondLst>
                                  <p:childTnLst>
                                    <p:set>
                                      <p:cBhvr>
                                        <p:cTn id="226" dur="1" fill="hold">
                                          <p:stCondLst>
                                            <p:cond delay="0"/>
                                          </p:stCondLst>
                                        </p:cTn>
                                        <p:tgtEl>
                                          <p:spTgt spid="75"/>
                                        </p:tgtEl>
                                        <p:attrNameLst>
                                          <p:attrName>style.visibility</p:attrName>
                                        </p:attrNameLst>
                                      </p:cBhvr>
                                      <p:to>
                                        <p:strVal val="visible"/>
                                      </p:to>
                                    </p:set>
                                    <p:animEffect transition="in" filter="wipe(up)">
                                      <p:cBhvr>
                                        <p:cTn id="227" dur="500"/>
                                        <p:tgtEl>
                                          <p:spTgt spid="75"/>
                                        </p:tgtEl>
                                      </p:cBhvr>
                                    </p:animEffect>
                                  </p:childTnLst>
                                </p:cTn>
                              </p:par>
                            </p:childTnLst>
                          </p:cTn>
                        </p:par>
                      </p:childTnLst>
                    </p:cTn>
                  </p:par>
                  <p:par>
                    <p:cTn id="228" fill="hold">
                      <p:stCondLst>
                        <p:cond delay="indefinite"/>
                      </p:stCondLst>
                      <p:childTnLst>
                        <p:par>
                          <p:cTn id="229" fill="hold">
                            <p:stCondLst>
                              <p:cond delay="0"/>
                            </p:stCondLst>
                            <p:childTnLst>
                              <p:par>
                                <p:cTn id="230" presetID="10" presetClass="entr" presetSubtype="0" fill="hold" nodeType="clickEffect">
                                  <p:stCondLst>
                                    <p:cond delay="0"/>
                                  </p:stCondLst>
                                  <p:childTnLst>
                                    <p:set>
                                      <p:cBhvr>
                                        <p:cTn id="231" dur="1" fill="hold">
                                          <p:stCondLst>
                                            <p:cond delay="0"/>
                                          </p:stCondLst>
                                        </p:cTn>
                                        <p:tgtEl>
                                          <p:spTgt spid="76"/>
                                        </p:tgtEl>
                                        <p:attrNameLst>
                                          <p:attrName>style.visibility</p:attrName>
                                        </p:attrNameLst>
                                      </p:cBhvr>
                                      <p:to>
                                        <p:strVal val="visible"/>
                                      </p:to>
                                    </p:set>
                                    <p:animEffect transition="in" filter="fade">
                                      <p:cBhvr>
                                        <p:cTn id="232" dur="500"/>
                                        <p:tgtEl>
                                          <p:spTgt spid="76"/>
                                        </p:tgtEl>
                                      </p:cBhvr>
                                    </p:animEffect>
                                  </p:childTnLst>
                                </p:cTn>
                              </p:par>
                            </p:childTnLst>
                          </p:cTn>
                        </p:par>
                      </p:childTnLst>
                    </p:cTn>
                  </p:par>
                  <p:par>
                    <p:cTn id="233" fill="hold">
                      <p:stCondLst>
                        <p:cond delay="indefinite"/>
                      </p:stCondLst>
                      <p:childTnLst>
                        <p:par>
                          <p:cTn id="234" fill="hold">
                            <p:stCondLst>
                              <p:cond delay="0"/>
                            </p:stCondLst>
                            <p:childTnLst>
                              <p:par>
                                <p:cTn id="235" presetID="3" presetClass="entr" presetSubtype="10" fill="hold" grpId="0" nodeType="clickEffect">
                                  <p:stCondLst>
                                    <p:cond delay="0"/>
                                  </p:stCondLst>
                                  <p:childTnLst>
                                    <p:set>
                                      <p:cBhvr>
                                        <p:cTn id="236" dur="1" fill="hold">
                                          <p:stCondLst>
                                            <p:cond delay="0"/>
                                          </p:stCondLst>
                                        </p:cTn>
                                        <p:tgtEl>
                                          <p:spTgt spid="81"/>
                                        </p:tgtEl>
                                        <p:attrNameLst>
                                          <p:attrName>style.visibility</p:attrName>
                                        </p:attrNameLst>
                                      </p:cBhvr>
                                      <p:to>
                                        <p:strVal val="visible"/>
                                      </p:to>
                                    </p:set>
                                    <p:animEffect transition="in" filter="blinds(horizontal)">
                                      <p:cBhvr>
                                        <p:cTn id="237" dur="500"/>
                                        <p:tgtEl>
                                          <p:spTgt spid="81"/>
                                        </p:tgtEl>
                                      </p:cBhvr>
                                    </p:animEffect>
                                  </p:childTnLst>
                                </p:cTn>
                              </p:par>
                            </p:childTnLst>
                          </p:cTn>
                        </p:par>
                      </p:childTnLst>
                    </p:cTn>
                  </p:par>
                  <p:par>
                    <p:cTn id="238" fill="hold">
                      <p:stCondLst>
                        <p:cond delay="indefinite"/>
                      </p:stCondLst>
                      <p:childTnLst>
                        <p:par>
                          <p:cTn id="239" fill="hold">
                            <p:stCondLst>
                              <p:cond delay="0"/>
                            </p:stCondLst>
                            <p:childTnLst>
                              <p:par>
                                <p:cTn id="240" presetID="10" presetClass="entr" presetSubtype="0" fill="hold" nodeType="clickEffect">
                                  <p:stCondLst>
                                    <p:cond delay="0"/>
                                  </p:stCondLst>
                                  <p:childTnLst>
                                    <p:set>
                                      <p:cBhvr>
                                        <p:cTn id="241" dur="1" fill="hold">
                                          <p:stCondLst>
                                            <p:cond delay="0"/>
                                          </p:stCondLst>
                                        </p:cTn>
                                        <p:tgtEl>
                                          <p:spTgt spid="81">
                                            <p:txEl>
                                              <p:pRg st="0" end="0"/>
                                            </p:txEl>
                                          </p:spTgt>
                                        </p:tgtEl>
                                        <p:attrNameLst>
                                          <p:attrName>style.visibility</p:attrName>
                                        </p:attrNameLst>
                                      </p:cBhvr>
                                      <p:to>
                                        <p:strVal val="visible"/>
                                      </p:to>
                                    </p:set>
                                    <p:animEffect transition="in" filter="fade">
                                      <p:cBhvr>
                                        <p:cTn id="242" dur="500"/>
                                        <p:tgtEl>
                                          <p:spTgt spid="81">
                                            <p:txEl>
                                              <p:pRg st="0" end="0"/>
                                            </p:txEl>
                                          </p:spTgt>
                                        </p:tgtEl>
                                      </p:cBhvr>
                                    </p:animEffect>
                                  </p:childTnLst>
                                </p:cTn>
                              </p:par>
                            </p:childTnLst>
                          </p:cTn>
                        </p:par>
                      </p:childTnLst>
                    </p:cTn>
                  </p:par>
                  <p:par>
                    <p:cTn id="243" fill="hold">
                      <p:stCondLst>
                        <p:cond delay="indefinite"/>
                      </p:stCondLst>
                      <p:childTnLst>
                        <p:par>
                          <p:cTn id="244" fill="hold">
                            <p:stCondLst>
                              <p:cond delay="0"/>
                            </p:stCondLst>
                            <p:childTnLst>
                              <p:par>
                                <p:cTn id="245" presetID="10" presetClass="entr" presetSubtype="0" fill="hold" grpId="0" nodeType="clickEffect">
                                  <p:stCondLst>
                                    <p:cond delay="0"/>
                                  </p:stCondLst>
                                  <p:childTnLst>
                                    <p:set>
                                      <p:cBhvr>
                                        <p:cTn id="246" dur="1" fill="hold">
                                          <p:stCondLst>
                                            <p:cond delay="0"/>
                                          </p:stCondLst>
                                        </p:cTn>
                                        <p:tgtEl>
                                          <p:spTgt spid="82"/>
                                        </p:tgtEl>
                                        <p:attrNameLst>
                                          <p:attrName>style.visibility</p:attrName>
                                        </p:attrNameLst>
                                      </p:cBhvr>
                                      <p:to>
                                        <p:strVal val="visible"/>
                                      </p:to>
                                    </p:set>
                                    <p:animEffect transition="in" filter="fade">
                                      <p:cBhvr>
                                        <p:cTn id="247" dur="500"/>
                                        <p:tgtEl>
                                          <p:spTgt spid="82"/>
                                        </p:tgtEl>
                                      </p:cBhvr>
                                    </p:animEffect>
                                  </p:childTnLst>
                                </p:cTn>
                              </p:par>
                            </p:childTnLst>
                          </p:cTn>
                        </p:par>
                      </p:childTnLst>
                    </p:cTn>
                  </p:par>
                  <p:par>
                    <p:cTn id="248" fill="hold">
                      <p:stCondLst>
                        <p:cond delay="indefinite"/>
                      </p:stCondLst>
                      <p:childTnLst>
                        <p:par>
                          <p:cTn id="249" fill="hold">
                            <p:stCondLst>
                              <p:cond delay="0"/>
                            </p:stCondLst>
                            <p:childTnLst>
                              <p:par>
                                <p:cTn id="250" presetID="22" presetClass="entr" presetSubtype="1" fill="hold" nodeType="clickEffect">
                                  <p:stCondLst>
                                    <p:cond delay="0"/>
                                  </p:stCondLst>
                                  <p:childTnLst>
                                    <p:set>
                                      <p:cBhvr>
                                        <p:cTn id="251" dur="1" fill="hold">
                                          <p:stCondLst>
                                            <p:cond delay="0"/>
                                          </p:stCondLst>
                                        </p:cTn>
                                        <p:tgtEl>
                                          <p:spTgt spid="83"/>
                                        </p:tgtEl>
                                        <p:attrNameLst>
                                          <p:attrName>style.visibility</p:attrName>
                                        </p:attrNameLst>
                                      </p:cBhvr>
                                      <p:to>
                                        <p:strVal val="visible"/>
                                      </p:to>
                                    </p:set>
                                    <p:animEffect transition="in" filter="wipe(up)">
                                      <p:cBhvr>
                                        <p:cTn id="252" dur="500"/>
                                        <p:tgtEl>
                                          <p:spTgt spid="83"/>
                                        </p:tgtEl>
                                      </p:cBhvr>
                                    </p:animEffect>
                                  </p:childTnLst>
                                </p:cTn>
                              </p:par>
                              <p:par>
                                <p:cTn id="253" presetID="22" presetClass="entr" presetSubtype="1" fill="hold" nodeType="withEffect">
                                  <p:stCondLst>
                                    <p:cond delay="0"/>
                                  </p:stCondLst>
                                  <p:childTnLst>
                                    <p:set>
                                      <p:cBhvr>
                                        <p:cTn id="254" dur="1" fill="hold">
                                          <p:stCondLst>
                                            <p:cond delay="0"/>
                                          </p:stCondLst>
                                        </p:cTn>
                                        <p:tgtEl>
                                          <p:spTgt spid="84"/>
                                        </p:tgtEl>
                                        <p:attrNameLst>
                                          <p:attrName>style.visibility</p:attrName>
                                        </p:attrNameLst>
                                      </p:cBhvr>
                                      <p:to>
                                        <p:strVal val="visible"/>
                                      </p:to>
                                    </p:set>
                                    <p:animEffect transition="in" filter="wipe(up)">
                                      <p:cBhvr>
                                        <p:cTn id="255" dur="500"/>
                                        <p:tgtEl>
                                          <p:spTgt spid="84"/>
                                        </p:tgtEl>
                                      </p:cBhvr>
                                    </p:animEffect>
                                  </p:childTnLst>
                                </p:cTn>
                              </p:par>
                            </p:childTnLst>
                          </p:cTn>
                        </p:par>
                      </p:childTnLst>
                    </p:cTn>
                  </p:par>
                  <p:par>
                    <p:cTn id="256" fill="hold">
                      <p:stCondLst>
                        <p:cond delay="indefinite"/>
                      </p:stCondLst>
                      <p:childTnLst>
                        <p:par>
                          <p:cTn id="257" fill="hold">
                            <p:stCondLst>
                              <p:cond delay="0"/>
                            </p:stCondLst>
                            <p:childTnLst>
                              <p:par>
                                <p:cTn id="258" presetID="10" presetClass="entr" presetSubtype="0" fill="hold" nodeType="clickEffect">
                                  <p:stCondLst>
                                    <p:cond delay="0"/>
                                  </p:stCondLst>
                                  <p:childTnLst>
                                    <p:set>
                                      <p:cBhvr>
                                        <p:cTn id="259" dur="1" fill="hold">
                                          <p:stCondLst>
                                            <p:cond delay="0"/>
                                          </p:stCondLst>
                                        </p:cTn>
                                        <p:tgtEl>
                                          <p:spTgt spid="85"/>
                                        </p:tgtEl>
                                        <p:attrNameLst>
                                          <p:attrName>style.visibility</p:attrName>
                                        </p:attrNameLst>
                                      </p:cBhvr>
                                      <p:to>
                                        <p:strVal val="visible"/>
                                      </p:to>
                                    </p:set>
                                    <p:animEffect transition="in" filter="fade">
                                      <p:cBhvr>
                                        <p:cTn id="260" dur="500"/>
                                        <p:tgtEl>
                                          <p:spTgt spid="85"/>
                                        </p:tgtEl>
                                      </p:cBhvr>
                                    </p:animEffect>
                                  </p:childTnLst>
                                </p:cTn>
                              </p:par>
                              <p:par>
                                <p:cTn id="261" presetID="10" presetClass="entr" presetSubtype="0" fill="hold" nodeType="withEffect">
                                  <p:stCondLst>
                                    <p:cond delay="0"/>
                                  </p:stCondLst>
                                  <p:childTnLst>
                                    <p:set>
                                      <p:cBhvr>
                                        <p:cTn id="262" dur="1" fill="hold">
                                          <p:stCondLst>
                                            <p:cond delay="0"/>
                                          </p:stCondLst>
                                        </p:cTn>
                                        <p:tgtEl>
                                          <p:spTgt spid="86"/>
                                        </p:tgtEl>
                                        <p:attrNameLst>
                                          <p:attrName>style.visibility</p:attrName>
                                        </p:attrNameLst>
                                      </p:cBhvr>
                                      <p:to>
                                        <p:strVal val="visible"/>
                                      </p:to>
                                    </p:set>
                                    <p:animEffect transition="in" filter="fade">
                                      <p:cBhvr>
                                        <p:cTn id="263" dur="500"/>
                                        <p:tgtEl>
                                          <p:spTgt spid="86"/>
                                        </p:tgtEl>
                                      </p:cBhvr>
                                    </p:animEffect>
                                  </p:childTnLst>
                                </p:cTn>
                              </p:par>
                              <p:par>
                                <p:cTn id="264" presetID="10" presetClass="entr" presetSubtype="0" fill="hold" nodeType="withEffect">
                                  <p:stCondLst>
                                    <p:cond delay="0"/>
                                  </p:stCondLst>
                                  <p:childTnLst>
                                    <p:set>
                                      <p:cBhvr>
                                        <p:cTn id="265" dur="1" fill="hold">
                                          <p:stCondLst>
                                            <p:cond delay="0"/>
                                          </p:stCondLst>
                                        </p:cTn>
                                        <p:tgtEl>
                                          <p:spTgt spid="87"/>
                                        </p:tgtEl>
                                        <p:attrNameLst>
                                          <p:attrName>style.visibility</p:attrName>
                                        </p:attrNameLst>
                                      </p:cBhvr>
                                      <p:to>
                                        <p:strVal val="visible"/>
                                      </p:to>
                                    </p:set>
                                    <p:animEffect transition="in" filter="fade">
                                      <p:cBhvr>
                                        <p:cTn id="266" dur="500"/>
                                        <p:tgtEl>
                                          <p:spTgt spid="87"/>
                                        </p:tgtEl>
                                      </p:cBhvr>
                                    </p:animEffect>
                                  </p:childTnLst>
                                </p:cTn>
                              </p:par>
                              <p:par>
                                <p:cTn id="267" presetID="22" presetClass="entr" presetSubtype="1" fill="hold" nodeType="withEffect">
                                  <p:stCondLst>
                                    <p:cond delay="0"/>
                                  </p:stCondLst>
                                  <p:childTnLst>
                                    <p:set>
                                      <p:cBhvr>
                                        <p:cTn id="268" dur="1" fill="hold">
                                          <p:stCondLst>
                                            <p:cond delay="0"/>
                                          </p:stCondLst>
                                        </p:cTn>
                                        <p:tgtEl>
                                          <p:spTgt spid="88"/>
                                        </p:tgtEl>
                                        <p:attrNameLst>
                                          <p:attrName>style.visibility</p:attrName>
                                        </p:attrNameLst>
                                      </p:cBhvr>
                                      <p:to>
                                        <p:strVal val="visible"/>
                                      </p:to>
                                    </p:set>
                                    <p:animEffect transition="in" filter="wipe(up)">
                                      <p:cBhvr>
                                        <p:cTn id="269" dur="500"/>
                                        <p:tgtEl>
                                          <p:spTgt spid="88"/>
                                        </p:tgtEl>
                                      </p:cBhvr>
                                    </p:animEffect>
                                  </p:childTnLst>
                                </p:cTn>
                              </p:par>
                              <p:par>
                                <p:cTn id="270" presetID="10" presetClass="entr" presetSubtype="0" fill="hold" nodeType="withEffect">
                                  <p:stCondLst>
                                    <p:cond delay="0"/>
                                  </p:stCondLst>
                                  <p:childTnLst>
                                    <p:set>
                                      <p:cBhvr>
                                        <p:cTn id="271" dur="1" fill="hold">
                                          <p:stCondLst>
                                            <p:cond delay="0"/>
                                          </p:stCondLst>
                                        </p:cTn>
                                        <p:tgtEl>
                                          <p:spTgt spid="89"/>
                                        </p:tgtEl>
                                        <p:attrNameLst>
                                          <p:attrName>style.visibility</p:attrName>
                                        </p:attrNameLst>
                                      </p:cBhvr>
                                      <p:to>
                                        <p:strVal val="visible"/>
                                      </p:to>
                                    </p:set>
                                    <p:animEffect transition="in" filter="fade">
                                      <p:cBhvr>
                                        <p:cTn id="272" dur="500"/>
                                        <p:tgtEl>
                                          <p:spTgt spid="89"/>
                                        </p:tgtEl>
                                      </p:cBhvr>
                                    </p:animEffect>
                                  </p:childTnLst>
                                </p:cTn>
                              </p:par>
                              <p:par>
                                <p:cTn id="273" presetID="22" presetClass="entr" presetSubtype="1" fill="hold" nodeType="withEffect">
                                  <p:stCondLst>
                                    <p:cond delay="0"/>
                                  </p:stCondLst>
                                  <p:childTnLst>
                                    <p:set>
                                      <p:cBhvr>
                                        <p:cTn id="274" dur="1" fill="hold">
                                          <p:stCondLst>
                                            <p:cond delay="0"/>
                                          </p:stCondLst>
                                        </p:cTn>
                                        <p:tgtEl>
                                          <p:spTgt spid="90"/>
                                        </p:tgtEl>
                                        <p:attrNameLst>
                                          <p:attrName>style.visibility</p:attrName>
                                        </p:attrNameLst>
                                      </p:cBhvr>
                                      <p:to>
                                        <p:strVal val="visible"/>
                                      </p:to>
                                    </p:set>
                                    <p:animEffect transition="in" filter="wipe(up)">
                                      <p:cBhvr>
                                        <p:cTn id="275" dur="500"/>
                                        <p:tgtEl>
                                          <p:spTgt spid="90"/>
                                        </p:tgtEl>
                                      </p:cBhvr>
                                    </p:animEffect>
                                  </p:childTnLst>
                                </p:cTn>
                              </p:par>
                              <p:par>
                                <p:cTn id="276" presetID="10" presetClass="entr" presetSubtype="0" fill="hold" nodeType="withEffect">
                                  <p:stCondLst>
                                    <p:cond delay="0"/>
                                  </p:stCondLst>
                                  <p:childTnLst>
                                    <p:set>
                                      <p:cBhvr>
                                        <p:cTn id="277" dur="1" fill="hold">
                                          <p:stCondLst>
                                            <p:cond delay="0"/>
                                          </p:stCondLst>
                                        </p:cTn>
                                        <p:tgtEl>
                                          <p:spTgt spid="91"/>
                                        </p:tgtEl>
                                        <p:attrNameLst>
                                          <p:attrName>style.visibility</p:attrName>
                                        </p:attrNameLst>
                                      </p:cBhvr>
                                      <p:to>
                                        <p:strVal val="visible"/>
                                      </p:to>
                                    </p:set>
                                    <p:animEffect transition="in" filter="fade">
                                      <p:cBhvr>
                                        <p:cTn id="278" dur="500"/>
                                        <p:tgtEl>
                                          <p:spTgt spid="91"/>
                                        </p:tgtEl>
                                      </p:cBhvr>
                                    </p:animEffect>
                                  </p:childTnLst>
                                </p:cTn>
                              </p:par>
                              <p:par>
                                <p:cTn id="279" presetID="22" presetClass="entr" presetSubtype="1" fill="hold" nodeType="withEffect">
                                  <p:stCondLst>
                                    <p:cond delay="0"/>
                                  </p:stCondLst>
                                  <p:childTnLst>
                                    <p:set>
                                      <p:cBhvr>
                                        <p:cTn id="280" dur="1" fill="hold">
                                          <p:stCondLst>
                                            <p:cond delay="0"/>
                                          </p:stCondLst>
                                        </p:cTn>
                                        <p:tgtEl>
                                          <p:spTgt spid="92"/>
                                        </p:tgtEl>
                                        <p:attrNameLst>
                                          <p:attrName>style.visibility</p:attrName>
                                        </p:attrNameLst>
                                      </p:cBhvr>
                                      <p:to>
                                        <p:strVal val="visible"/>
                                      </p:to>
                                    </p:set>
                                    <p:animEffect transition="in" filter="wipe(up)">
                                      <p:cBhvr>
                                        <p:cTn id="281" dur="500"/>
                                        <p:tgtEl>
                                          <p:spTgt spid="92"/>
                                        </p:tgtEl>
                                      </p:cBhvr>
                                    </p:animEffect>
                                  </p:childTnLst>
                                </p:cTn>
                              </p:par>
                              <p:par>
                                <p:cTn id="282" presetID="10" presetClass="entr" presetSubtype="0" fill="hold" nodeType="withEffect">
                                  <p:stCondLst>
                                    <p:cond delay="0"/>
                                  </p:stCondLst>
                                  <p:childTnLst>
                                    <p:set>
                                      <p:cBhvr>
                                        <p:cTn id="283" dur="1" fill="hold">
                                          <p:stCondLst>
                                            <p:cond delay="0"/>
                                          </p:stCondLst>
                                        </p:cTn>
                                        <p:tgtEl>
                                          <p:spTgt spid="93"/>
                                        </p:tgtEl>
                                        <p:attrNameLst>
                                          <p:attrName>style.visibility</p:attrName>
                                        </p:attrNameLst>
                                      </p:cBhvr>
                                      <p:to>
                                        <p:strVal val="visible"/>
                                      </p:to>
                                    </p:set>
                                    <p:animEffect transition="in" filter="fade">
                                      <p:cBhvr>
                                        <p:cTn id="284" dur="500"/>
                                        <p:tgtEl>
                                          <p:spTgt spid="93"/>
                                        </p:tgtEl>
                                      </p:cBhvr>
                                    </p:animEffect>
                                  </p:childTnLst>
                                </p:cTn>
                              </p:par>
                            </p:childTnLst>
                          </p:cTn>
                        </p:par>
                      </p:childTnLst>
                    </p:cTn>
                  </p:par>
                  <p:par>
                    <p:cTn id="285" fill="hold">
                      <p:stCondLst>
                        <p:cond delay="indefinite"/>
                      </p:stCondLst>
                      <p:childTnLst>
                        <p:par>
                          <p:cTn id="286" fill="hold">
                            <p:stCondLst>
                              <p:cond delay="0"/>
                            </p:stCondLst>
                            <p:childTnLst>
                              <p:par>
                                <p:cTn id="287" presetID="10" presetClass="entr" presetSubtype="0" fill="hold" nodeType="clickEffect">
                                  <p:stCondLst>
                                    <p:cond delay="0"/>
                                  </p:stCondLst>
                                  <p:childTnLst>
                                    <p:set>
                                      <p:cBhvr>
                                        <p:cTn id="288" dur="1" fill="hold">
                                          <p:stCondLst>
                                            <p:cond delay="0"/>
                                          </p:stCondLst>
                                        </p:cTn>
                                        <p:tgtEl>
                                          <p:spTgt spid="95"/>
                                        </p:tgtEl>
                                        <p:attrNameLst>
                                          <p:attrName>style.visibility</p:attrName>
                                        </p:attrNameLst>
                                      </p:cBhvr>
                                      <p:to>
                                        <p:strVal val="visible"/>
                                      </p:to>
                                    </p:set>
                                    <p:animEffect transition="in" filter="fade">
                                      <p:cBhvr>
                                        <p:cTn id="289" dur="500"/>
                                        <p:tgtEl>
                                          <p:spTgt spid="95"/>
                                        </p:tgtEl>
                                      </p:cBhvr>
                                    </p:animEffect>
                                  </p:childTnLst>
                                </p:cTn>
                              </p:par>
                              <p:par>
                                <p:cTn id="290" presetID="22" presetClass="entr" presetSubtype="1" fill="hold" nodeType="withEffect">
                                  <p:stCondLst>
                                    <p:cond delay="0"/>
                                  </p:stCondLst>
                                  <p:childTnLst>
                                    <p:set>
                                      <p:cBhvr>
                                        <p:cTn id="291" dur="1" fill="hold">
                                          <p:stCondLst>
                                            <p:cond delay="0"/>
                                          </p:stCondLst>
                                        </p:cTn>
                                        <p:tgtEl>
                                          <p:spTgt spid="96"/>
                                        </p:tgtEl>
                                        <p:attrNameLst>
                                          <p:attrName>style.visibility</p:attrName>
                                        </p:attrNameLst>
                                      </p:cBhvr>
                                      <p:to>
                                        <p:strVal val="visible"/>
                                      </p:to>
                                    </p:set>
                                    <p:animEffect transition="in" filter="wipe(up)">
                                      <p:cBhvr>
                                        <p:cTn id="292" dur="500"/>
                                        <p:tgtEl>
                                          <p:spTgt spid="96"/>
                                        </p:tgtEl>
                                      </p:cBhvr>
                                    </p:animEffect>
                                  </p:childTnLst>
                                </p:cTn>
                              </p:par>
                              <p:par>
                                <p:cTn id="293" presetID="10" presetClass="entr" presetSubtype="0" fill="hold" nodeType="withEffect">
                                  <p:stCondLst>
                                    <p:cond delay="0"/>
                                  </p:stCondLst>
                                  <p:childTnLst>
                                    <p:set>
                                      <p:cBhvr>
                                        <p:cTn id="294" dur="1" fill="hold">
                                          <p:stCondLst>
                                            <p:cond delay="0"/>
                                          </p:stCondLst>
                                        </p:cTn>
                                        <p:tgtEl>
                                          <p:spTgt spid="97"/>
                                        </p:tgtEl>
                                        <p:attrNameLst>
                                          <p:attrName>style.visibility</p:attrName>
                                        </p:attrNameLst>
                                      </p:cBhvr>
                                      <p:to>
                                        <p:strVal val="visible"/>
                                      </p:to>
                                    </p:set>
                                    <p:animEffect transition="in" filter="fade">
                                      <p:cBhvr>
                                        <p:cTn id="295" dur="500"/>
                                        <p:tgtEl>
                                          <p:spTgt spid="97"/>
                                        </p:tgtEl>
                                      </p:cBhvr>
                                    </p:animEffect>
                                  </p:childTnLst>
                                </p:cTn>
                              </p:par>
                              <p:par>
                                <p:cTn id="296" presetID="22" presetClass="entr" presetSubtype="1" fill="hold" nodeType="withEffect">
                                  <p:stCondLst>
                                    <p:cond delay="0"/>
                                  </p:stCondLst>
                                  <p:childTnLst>
                                    <p:set>
                                      <p:cBhvr>
                                        <p:cTn id="297" dur="1" fill="hold">
                                          <p:stCondLst>
                                            <p:cond delay="0"/>
                                          </p:stCondLst>
                                        </p:cTn>
                                        <p:tgtEl>
                                          <p:spTgt spid="100"/>
                                        </p:tgtEl>
                                        <p:attrNameLst>
                                          <p:attrName>style.visibility</p:attrName>
                                        </p:attrNameLst>
                                      </p:cBhvr>
                                      <p:to>
                                        <p:strVal val="visible"/>
                                      </p:to>
                                    </p:set>
                                    <p:animEffect transition="in" filter="wipe(up)">
                                      <p:cBhvr>
                                        <p:cTn id="298" dur="500"/>
                                        <p:tgtEl>
                                          <p:spTgt spid="100"/>
                                        </p:tgtEl>
                                      </p:cBhvr>
                                    </p:animEffect>
                                  </p:childTnLst>
                                </p:cTn>
                              </p:par>
                              <p:par>
                                <p:cTn id="299" presetID="10" presetClass="entr" presetSubtype="0" fill="hold" nodeType="withEffect">
                                  <p:stCondLst>
                                    <p:cond delay="0"/>
                                  </p:stCondLst>
                                  <p:childTnLst>
                                    <p:set>
                                      <p:cBhvr>
                                        <p:cTn id="300" dur="1" fill="hold">
                                          <p:stCondLst>
                                            <p:cond delay="0"/>
                                          </p:stCondLst>
                                        </p:cTn>
                                        <p:tgtEl>
                                          <p:spTgt spid="101"/>
                                        </p:tgtEl>
                                        <p:attrNameLst>
                                          <p:attrName>style.visibility</p:attrName>
                                        </p:attrNameLst>
                                      </p:cBhvr>
                                      <p:to>
                                        <p:strVal val="visible"/>
                                      </p:to>
                                    </p:set>
                                    <p:animEffect transition="in" filter="fade">
                                      <p:cBhvr>
                                        <p:cTn id="301" dur="500"/>
                                        <p:tgtEl>
                                          <p:spTgt spid="101"/>
                                        </p:tgtEl>
                                      </p:cBhvr>
                                    </p:animEffect>
                                  </p:childTnLst>
                                </p:cTn>
                              </p:par>
                              <p:par>
                                <p:cTn id="302" presetID="22" presetClass="entr" presetSubtype="1" fill="hold" nodeType="withEffect">
                                  <p:stCondLst>
                                    <p:cond delay="0"/>
                                  </p:stCondLst>
                                  <p:childTnLst>
                                    <p:set>
                                      <p:cBhvr>
                                        <p:cTn id="303" dur="1" fill="hold">
                                          <p:stCondLst>
                                            <p:cond delay="0"/>
                                          </p:stCondLst>
                                        </p:cTn>
                                        <p:tgtEl>
                                          <p:spTgt spid="103"/>
                                        </p:tgtEl>
                                        <p:attrNameLst>
                                          <p:attrName>style.visibility</p:attrName>
                                        </p:attrNameLst>
                                      </p:cBhvr>
                                      <p:to>
                                        <p:strVal val="visible"/>
                                      </p:to>
                                    </p:set>
                                    <p:animEffect transition="in" filter="wipe(up)">
                                      <p:cBhvr>
                                        <p:cTn id="304" dur="500"/>
                                        <p:tgtEl>
                                          <p:spTgt spid="103"/>
                                        </p:tgtEl>
                                      </p:cBhvr>
                                    </p:animEffect>
                                  </p:childTnLst>
                                </p:cTn>
                              </p:par>
                              <p:par>
                                <p:cTn id="305" presetID="10" presetClass="entr" presetSubtype="0" fill="hold" nodeType="withEffect">
                                  <p:stCondLst>
                                    <p:cond delay="0"/>
                                  </p:stCondLst>
                                  <p:childTnLst>
                                    <p:set>
                                      <p:cBhvr>
                                        <p:cTn id="306" dur="1" fill="hold">
                                          <p:stCondLst>
                                            <p:cond delay="0"/>
                                          </p:stCondLst>
                                        </p:cTn>
                                        <p:tgtEl>
                                          <p:spTgt spid="104"/>
                                        </p:tgtEl>
                                        <p:attrNameLst>
                                          <p:attrName>style.visibility</p:attrName>
                                        </p:attrNameLst>
                                      </p:cBhvr>
                                      <p:to>
                                        <p:strVal val="visible"/>
                                      </p:to>
                                    </p:set>
                                    <p:animEffect transition="in" filter="fade">
                                      <p:cBhvr>
                                        <p:cTn id="307" dur="500"/>
                                        <p:tgtEl>
                                          <p:spTgt spid="104"/>
                                        </p:tgtEl>
                                      </p:cBhvr>
                                    </p:animEffect>
                                  </p:childTnLst>
                                </p:cTn>
                              </p:par>
                              <p:par>
                                <p:cTn id="308" presetID="22" presetClass="entr" presetSubtype="1" fill="hold" nodeType="withEffect">
                                  <p:stCondLst>
                                    <p:cond delay="0"/>
                                  </p:stCondLst>
                                  <p:childTnLst>
                                    <p:set>
                                      <p:cBhvr>
                                        <p:cTn id="309" dur="1" fill="hold">
                                          <p:stCondLst>
                                            <p:cond delay="0"/>
                                          </p:stCondLst>
                                        </p:cTn>
                                        <p:tgtEl>
                                          <p:spTgt spid="105"/>
                                        </p:tgtEl>
                                        <p:attrNameLst>
                                          <p:attrName>style.visibility</p:attrName>
                                        </p:attrNameLst>
                                      </p:cBhvr>
                                      <p:to>
                                        <p:strVal val="visible"/>
                                      </p:to>
                                    </p:set>
                                    <p:animEffect transition="in" filter="wipe(up)">
                                      <p:cBhvr>
                                        <p:cTn id="310" dur="500"/>
                                        <p:tgtEl>
                                          <p:spTgt spid="105"/>
                                        </p:tgtEl>
                                      </p:cBhvr>
                                    </p:animEffect>
                                  </p:childTnLst>
                                </p:cTn>
                              </p:par>
                              <p:par>
                                <p:cTn id="311" presetID="10" presetClass="entr" presetSubtype="0" fill="hold" nodeType="withEffect">
                                  <p:stCondLst>
                                    <p:cond delay="0"/>
                                  </p:stCondLst>
                                  <p:childTnLst>
                                    <p:set>
                                      <p:cBhvr>
                                        <p:cTn id="312" dur="1" fill="hold">
                                          <p:stCondLst>
                                            <p:cond delay="0"/>
                                          </p:stCondLst>
                                        </p:cTn>
                                        <p:tgtEl>
                                          <p:spTgt spid="106"/>
                                        </p:tgtEl>
                                        <p:attrNameLst>
                                          <p:attrName>style.visibility</p:attrName>
                                        </p:attrNameLst>
                                      </p:cBhvr>
                                      <p:to>
                                        <p:strVal val="visible"/>
                                      </p:to>
                                    </p:set>
                                    <p:animEffect transition="in" filter="fade">
                                      <p:cBhvr>
                                        <p:cTn id="313" dur="500"/>
                                        <p:tgtEl>
                                          <p:spTgt spid="106"/>
                                        </p:tgtEl>
                                      </p:cBhvr>
                                    </p:animEffect>
                                  </p:childTnLst>
                                </p:cTn>
                              </p:par>
                            </p:childTnLst>
                          </p:cTn>
                        </p:par>
                      </p:childTnLst>
                    </p:cTn>
                  </p:par>
                  <p:par>
                    <p:cTn id="314" fill="hold">
                      <p:stCondLst>
                        <p:cond delay="indefinite"/>
                      </p:stCondLst>
                      <p:childTnLst>
                        <p:par>
                          <p:cTn id="315" fill="hold">
                            <p:stCondLst>
                              <p:cond delay="0"/>
                            </p:stCondLst>
                            <p:childTnLst>
                              <p:par>
                                <p:cTn id="316" presetID="10" presetClass="entr" presetSubtype="0" fill="hold" nodeType="clickEffect">
                                  <p:stCondLst>
                                    <p:cond delay="0"/>
                                  </p:stCondLst>
                                  <p:childTnLst>
                                    <p:set>
                                      <p:cBhvr>
                                        <p:cTn id="317" dur="1" fill="hold">
                                          <p:stCondLst>
                                            <p:cond delay="0"/>
                                          </p:stCondLst>
                                        </p:cTn>
                                        <p:tgtEl>
                                          <p:spTgt spid="111"/>
                                        </p:tgtEl>
                                        <p:attrNameLst>
                                          <p:attrName>style.visibility</p:attrName>
                                        </p:attrNameLst>
                                      </p:cBhvr>
                                      <p:to>
                                        <p:strVal val="visible"/>
                                      </p:to>
                                    </p:set>
                                    <p:animEffect transition="in" filter="fade">
                                      <p:cBhvr>
                                        <p:cTn id="318" dur="500"/>
                                        <p:tgtEl>
                                          <p:spTgt spid="111"/>
                                        </p:tgtEl>
                                      </p:cBhvr>
                                    </p:animEffect>
                                  </p:childTnLst>
                                </p:cTn>
                              </p:par>
                              <p:par>
                                <p:cTn id="319" presetID="22" presetClass="entr" presetSubtype="1" fill="hold" nodeType="withEffect">
                                  <p:stCondLst>
                                    <p:cond delay="0"/>
                                  </p:stCondLst>
                                  <p:childTnLst>
                                    <p:set>
                                      <p:cBhvr>
                                        <p:cTn id="320" dur="1" fill="hold">
                                          <p:stCondLst>
                                            <p:cond delay="0"/>
                                          </p:stCondLst>
                                        </p:cTn>
                                        <p:tgtEl>
                                          <p:spTgt spid="110"/>
                                        </p:tgtEl>
                                        <p:attrNameLst>
                                          <p:attrName>style.visibility</p:attrName>
                                        </p:attrNameLst>
                                      </p:cBhvr>
                                      <p:to>
                                        <p:strVal val="visible"/>
                                      </p:to>
                                    </p:set>
                                    <p:animEffect transition="in" filter="wipe(up)">
                                      <p:cBhvr>
                                        <p:cTn id="321" dur="500"/>
                                        <p:tgtEl>
                                          <p:spTgt spid="110"/>
                                        </p:tgtEl>
                                      </p:cBhvr>
                                    </p:animEffect>
                                  </p:childTnLst>
                                </p:cTn>
                              </p:par>
                              <p:par>
                                <p:cTn id="322" presetID="22" presetClass="entr" presetSubtype="1" fill="hold" nodeType="withEffect">
                                  <p:stCondLst>
                                    <p:cond delay="0"/>
                                  </p:stCondLst>
                                  <p:childTnLst>
                                    <p:set>
                                      <p:cBhvr>
                                        <p:cTn id="323" dur="1" fill="hold">
                                          <p:stCondLst>
                                            <p:cond delay="0"/>
                                          </p:stCondLst>
                                        </p:cTn>
                                        <p:tgtEl>
                                          <p:spTgt spid="112"/>
                                        </p:tgtEl>
                                        <p:attrNameLst>
                                          <p:attrName>style.visibility</p:attrName>
                                        </p:attrNameLst>
                                      </p:cBhvr>
                                      <p:to>
                                        <p:strVal val="visible"/>
                                      </p:to>
                                    </p:set>
                                    <p:animEffect transition="in" filter="wipe(up)">
                                      <p:cBhvr>
                                        <p:cTn id="324" dur="500"/>
                                        <p:tgtEl>
                                          <p:spTgt spid="112"/>
                                        </p:tgtEl>
                                      </p:cBhvr>
                                    </p:animEffect>
                                  </p:childTnLst>
                                </p:cTn>
                              </p:par>
                              <p:par>
                                <p:cTn id="325" presetID="10" presetClass="entr" presetSubtype="0" fill="hold" nodeType="withEffect">
                                  <p:stCondLst>
                                    <p:cond delay="0"/>
                                  </p:stCondLst>
                                  <p:childTnLst>
                                    <p:set>
                                      <p:cBhvr>
                                        <p:cTn id="326" dur="1" fill="hold">
                                          <p:stCondLst>
                                            <p:cond delay="0"/>
                                          </p:stCondLst>
                                        </p:cTn>
                                        <p:tgtEl>
                                          <p:spTgt spid="113"/>
                                        </p:tgtEl>
                                        <p:attrNameLst>
                                          <p:attrName>style.visibility</p:attrName>
                                        </p:attrNameLst>
                                      </p:cBhvr>
                                      <p:to>
                                        <p:strVal val="visible"/>
                                      </p:to>
                                    </p:set>
                                    <p:animEffect transition="in" filter="fade">
                                      <p:cBhvr>
                                        <p:cTn id="327" dur="500"/>
                                        <p:tgtEl>
                                          <p:spTgt spid="113"/>
                                        </p:tgtEl>
                                      </p:cBhvr>
                                    </p:animEffect>
                                  </p:childTnLst>
                                </p:cTn>
                              </p:par>
                              <p:par>
                                <p:cTn id="328" presetID="22" presetClass="entr" presetSubtype="1" fill="hold" nodeType="withEffect">
                                  <p:stCondLst>
                                    <p:cond delay="0"/>
                                  </p:stCondLst>
                                  <p:childTnLst>
                                    <p:set>
                                      <p:cBhvr>
                                        <p:cTn id="329" dur="1" fill="hold">
                                          <p:stCondLst>
                                            <p:cond delay="0"/>
                                          </p:stCondLst>
                                        </p:cTn>
                                        <p:tgtEl>
                                          <p:spTgt spid="114"/>
                                        </p:tgtEl>
                                        <p:attrNameLst>
                                          <p:attrName>style.visibility</p:attrName>
                                        </p:attrNameLst>
                                      </p:cBhvr>
                                      <p:to>
                                        <p:strVal val="visible"/>
                                      </p:to>
                                    </p:set>
                                    <p:animEffect transition="in" filter="wipe(up)">
                                      <p:cBhvr>
                                        <p:cTn id="330" dur="500"/>
                                        <p:tgtEl>
                                          <p:spTgt spid="114"/>
                                        </p:tgtEl>
                                      </p:cBhvr>
                                    </p:animEffect>
                                  </p:childTnLst>
                                </p:cTn>
                              </p:par>
                              <p:par>
                                <p:cTn id="331" presetID="10" presetClass="entr" presetSubtype="0" fill="hold" nodeType="withEffect">
                                  <p:stCondLst>
                                    <p:cond delay="0"/>
                                  </p:stCondLst>
                                  <p:childTnLst>
                                    <p:set>
                                      <p:cBhvr>
                                        <p:cTn id="332" dur="1" fill="hold">
                                          <p:stCondLst>
                                            <p:cond delay="0"/>
                                          </p:stCondLst>
                                        </p:cTn>
                                        <p:tgtEl>
                                          <p:spTgt spid="115"/>
                                        </p:tgtEl>
                                        <p:attrNameLst>
                                          <p:attrName>style.visibility</p:attrName>
                                        </p:attrNameLst>
                                      </p:cBhvr>
                                      <p:to>
                                        <p:strVal val="visible"/>
                                      </p:to>
                                    </p:set>
                                    <p:animEffect transition="in" filter="fade">
                                      <p:cBhvr>
                                        <p:cTn id="333" dur="500"/>
                                        <p:tgtEl>
                                          <p:spTgt spid="115"/>
                                        </p:tgtEl>
                                      </p:cBhvr>
                                    </p:animEffect>
                                  </p:childTnLst>
                                </p:cTn>
                              </p:par>
                              <p:par>
                                <p:cTn id="334" presetID="10" presetClass="entr" presetSubtype="0" fill="hold" nodeType="withEffect">
                                  <p:stCondLst>
                                    <p:cond delay="0"/>
                                  </p:stCondLst>
                                  <p:childTnLst>
                                    <p:set>
                                      <p:cBhvr>
                                        <p:cTn id="335" dur="1" fill="hold">
                                          <p:stCondLst>
                                            <p:cond delay="0"/>
                                          </p:stCondLst>
                                        </p:cTn>
                                        <p:tgtEl>
                                          <p:spTgt spid="116"/>
                                        </p:tgtEl>
                                        <p:attrNameLst>
                                          <p:attrName>style.visibility</p:attrName>
                                        </p:attrNameLst>
                                      </p:cBhvr>
                                      <p:to>
                                        <p:strVal val="visible"/>
                                      </p:to>
                                    </p:set>
                                    <p:animEffect transition="in" filter="fade">
                                      <p:cBhvr>
                                        <p:cTn id="336" dur="500"/>
                                        <p:tgtEl>
                                          <p:spTgt spid="116"/>
                                        </p:tgtEl>
                                      </p:cBhvr>
                                    </p:animEffect>
                                  </p:childTnLst>
                                </p:cTn>
                              </p:par>
                              <p:par>
                                <p:cTn id="337" presetID="22" presetClass="entr" presetSubtype="1" fill="hold" nodeType="withEffect">
                                  <p:stCondLst>
                                    <p:cond delay="0"/>
                                  </p:stCondLst>
                                  <p:childTnLst>
                                    <p:set>
                                      <p:cBhvr>
                                        <p:cTn id="338" dur="1" fill="hold">
                                          <p:stCondLst>
                                            <p:cond delay="0"/>
                                          </p:stCondLst>
                                        </p:cTn>
                                        <p:tgtEl>
                                          <p:spTgt spid="117"/>
                                        </p:tgtEl>
                                        <p:attrNameLst>
                                          <p:attrName>style.visibility</p:attrName>
                                        </p:attrNameLst>
                                      </p:cBhvr>
                                      <p:to>
                                        <p:strVal val="visible"/>
                                      </p:to>
                                    </p:set>
                                    <p:animEffect transition="in" filter="wipe(up)">
                                      <p:cBhvr>
                                        <p:cTn id="339" dur="500"/>
                                        <p:tgtEl>
                                          <p:spTgt spid="117"/>
                                        </p:tgtEl>
                                      </p:cBhvr>
                                    </p:animEffect>
                                  </p:childTnLst>
                                </p:cTn>
                              </p:par>
                            </p:childTnLst>
                          </p:cTn>
                        </p:par>
                      </p:childTnLst>
                    </p:cTn>
                  </p:par>
                  <p:par>
                    <p:cTn id="340" fill="hold">
                      <p:stCondLst>
                        <p:cond delay="indefinite"/>
                      </p:stCondLst>
                      <p:childTnLst>
                        <p:par>
                          <p:cTn id="341" fill="hold">
                            <p:stCondLst>
                              <p:cond delay="0"/>
                            </p:stCondLst>
                            <p:childTnLst>
                              <p:par>
                                <p:cTn id="342" presetID="10" presetClass="entr" presetSubtype="0" fill="hold" nodeType="clickEffect">
                                  <p:stCondLst>
                                    <p:cond delay="0"/>
                                  </p:stCondLst>
                                  <p:childTnLst>
                                    <p:set>
                                      <p:cBhvr>
                                        <p:cTn id="343" dur="1" fill="hold">
                                          <p:stCondLst>
                                            <p:cond delay="0"/>
                                          </p:stCondLst>
                                        </p:cTn>
                                        <p:tgtEl>
                                          <p:spTgt spid="121"/>
                                        </p:tgtEl>
                                        <p:attrNameLst>
                                          <p:attrName>style.visibility</p:attrName>
                                        </p:attrNameLst>
                                      </p:cBhvr>
                                      <p:to>
                                        <p:strVal val="visible"/>
                                      </p:to>
                                    </p:set>
                                    <p:animEffect transition="in" filter="fade">
                                      <p:cBhvr>
                                        <p:cTn id="344" dur="500"/>
                                        <p:tgtEl>
                                          <p:spTgt spid="121"/>
                                        </p:tgtEl>
                                      </p:cBhvr>
                                    </p:animEffect>
                                  </p:childTnLst>
                                </p:cTn>
                              </p:par>
                              <p:par>
                                <p:cTn id="345" presetID="22" presetClass="entr" presetSubtype="1" fill="hold" nodeType="withEffect">
                                  <p:stCondLst>
                                    <p:cond delay="0"/>
                                  </p:stCondLst>
                                  <p:childTnLst>
                                    <p:set>
                                      <p:cBhvr>
                                        <p:cTn id="346" dur="1" fill="hold">
                                          <p:stCondLst>
                                            <p:cond delay="0"/>
                                          </p:stCondLst>
                                        </p:cTn>
                                        <p:tgtEl>
                                          <p:spTgt spid="122"/>
                                        </p:tgtEl>
                                        <p:attrNameLst>
                                          <p:attrName>style.visibility</p:attrName>
                                        </p:attrNameLst>
                                      </p:cBhvr>
                                      <p:to>
                                        <p:strVal val="visible"/>
                                      </p:to>
                                    </p:set>
                                    <p:animEffect transition="in" filter="wipe(up)">
                                      <p:cBhvr>
                                        <p:cTn id="347" dur="500"/>
                                        <p:tgtEl>
                                          <p:spTgt spid="122"/>
                                        </p:tgtEl>
                                      </p:cBhvr>
                                    </p:animEffect>
                                  </p:childTnLst>
                                </p:cTn>
                              </p:par>
                              <p:par>
                                <p:cTn id="348" presetID="10" presetClass="entr" presetSubtype="0" fill="hold" nodeType="withEffect">
                                  <p:stCondLst>
                                    <p:cond delay="0"/>
                                  </p:stCondLst>
                                  <p:childTnLst>
                                    <p:set>
                                      <p:cBhvr>
                                        <p:cTn id="349" dur="1" fill="hold">
                                          <p:stCondLst>
                                            <p:cond delay="0"/>
                                          </p:stCondLst>
                                        </p:cTn>
                                        <p:tgtEl>
                                          <p:spTgt spid="123"/>
                                        </p:tgtEl>
                                        <p:attrNameLst>
                                          <p:attrName>style.visibility</p:attrName>
                                        </p:attrNameLst>
                                      </p:cBhvr>
                                      <p:to>
                                        <p:strVal val="visible"/>
                                      </p:to>
                                    </p:set>
                                    <p:animEffect transition="in" filter="fade">
                                      <p:cBhvr>
                                        <p:cTn id="350" dur="500"/>
                                        <p:tgtEl>
                                          <p:spTgt spid="123"/>
                                        </p:tgtEl>
                                      </p:cBhvr>
                                    </p:animEffect>
                                  </p:childTnLst>
                                </p:cTn>
                              </p:par>
                              <p:par>
                                <p:cTn id="351" presetID="22" presetClass="entr" presetSubtype="1" fill="hold" nodeType="withEffect">
                                  <p:stCondLst>
                                    <p:cond delay="0"/>
                                  </p:stCondLst>
                                  <p:childTnLst>
                                    <p:set>
                                      <p:cBhvr>
                                        <p:cTn id="352" dur="1" fill="hold">
                                          <p:stCondLst>
                                            <p:cond delay="0"/>
                                          </p:stCondLst>
                                        </p:cTn>
                                        <p:tgtEl>
                                          <p:spTgt spid="124"/>
                                        </p:tgtEl>
                                        <p:attrNameLst>
                                          <p:attrName>style.visibility</p:attrName>
                                        </p:attrNameLst>
                                      </p:cBhvr>
                                      <p:to>
                                        <p:strVal val="visible"/>
                                      </p:to>
                                    </p:set>
                                    <p:animEffect transition="in" filter="wipe(up)">
                                      <p:cBhvr>
                                        <p:cTn id="353" dur="500"/>
                                        <p:tgtEl>
                                          <p:spTgt spid="124"/>
                                        </p:tgtEl>
                                      </p:cBhvr>
                                    </p:animEffect>
                                  </p:childTnLst>
                                </p:cTn>
                              </p:par>
                              <p:par>
                                <p:cTn id="354" presetID="10" presetClass="entr" presetSubtype="0" fill="hold" nodeType="withEffect">
                                  <p:stCondLst>
                                    <p:cond delay="0"/>
                                  </p:stCondLst>
                                  <p:childTnLst>
                                    <p:set>
                                      <p:cBhvr>
                                        <p:cTn id="355" dur="1" fill="hold">
                                          <p:stCondLst>
                                            <p:cond delay="0"/>
                                          </p:stCondLst>
                                        </p:cTn>
                                        <p:tgtEl>
                                          <p:spTgt spid="125"/>
                                        </p:tgtEl>
                                        <p:attrNameLst>
                                          <p:attrName>style.visibility</p:attrName>
                                        </p:attrNameLst>
                                      </p:cBhvr>
                                      <p:to>
                                        <p:strVal val="visible"/>
                                      </p:to>
                                    </p:set>
                                    <p:animEffect transition="in" filter="fade">
                                      <p:cBhvr>
                                        <p:cTn id="356" dur="500"/>
                                        <p:tgtEl>
                                          <p:spTgt spid="125"/>
                                        </p:tgtEl>
                                      </p:cBhvr>
                                    </p:animEffect>
                                  </p:childTnLst>
                                </p:cTn>
                              </p:par>
                              <p:par>
                                <p:cTn id="357" presetID="22" presetClass="entr" presetSubtype="1" fill="hold" nodeType="withEffect">
                                  <p:stCondLst>
                                    <p:cond delay="0"/>
                                  </p:stCondLst>
                                  <p:childTnLst>
                                    <p:set>
                                      <p:cBhvr>
                                        <p:cTn id="358" dur="1" fill="hold">
                                          <p:stCondLst>
                                            <p:cond delay="0"/>
                                          </p:stCondLst>
                                        </p:cTn>
                                        <p:tgtEl>
                                          <p:spTgt spid="126"/>
                                        </p:tgtEl>
                                        <p:attrNameLst>
                                          <p:attrName>style.visibility</p:attrName>
                                        </p:attrNameLst>
                                      </p:cBhvr>
                                      <p:to>
                                        <p:strVal val="visible"/>
                                      </p:to>
                                    </p:set>
                                    <p:animEffect transition="in" filter="wipe(up)">
                                      <p:cBhvr>
                                        <p:cTn id="359" dur="500"/>
                                        <p:tgtEl>
                                          <p:spTgt spid="126"/>
                                        </p:tgtEl>
                                      </p:cBhvr>
                                    </p:animEffect>
                                  </p:childTnLst>
                                </p:cTn>
                              </p:par>
                              <p:par>
                                <p:cTn id="360" presetID="10" presetClass="entr" presetSubtype="0" fill="hold" nodeType="withEffect">
                                  <p:stCondLst>
                                    <p:cond delay="0"/>
                                  </p:stCondLst>
                                  <p:childTnLst>
                                    <p:set>
                                      <p:cBhvr>
                                        <p:cTn id="361" dur="1" fill="hold">
                                          <p:stCondLst>
                                            <p:cond delay="0"/>
                                          </p:stCondLst>
                                        </p:cTn>
                                        <p:tgtEl>
                                          <p:spTgt spid="127"/>
                                        </p:tgtEl>
                                        <p:attrNameLst>
                                          <p:attrName>style.visibility</p:attrName>
                                        </p:attrNameLst>
                                      </p:cBhvr>
                                      <p:to>
                                        <p:strVal val="visible"/>
                                      </p:to>
                                    </p:set>
                                    <p:animEffect transition="in" filter="fade">
                                      <p:cBhvr>
                                        <p:cTn id="362" dur="500"/>
                                        <p:tgtEl>
                                          <p:spTgt spid="127"/>
                                        </p:tgtEl>
                                      </p:cBhvr>
                                    </p:animEffect>
                                  </p:childTnLst>
                                </p:cTn>
                              </p:par>
                              <p:par>
                                <p:cTn id="363" presetID="22" presetClass="entr" presetSubtype="1" fill="hold" nodeType="withEffect">
                                  <p:stCondLst>
                                    <p:cond delay="0"/>
                                  </p:stCondLst>
                                  <p:childTnLst>
                                    <p:set>
                                      <p:cBhvr>
                                        <p:cTn id="364" dur="1" fill="hold">
                                          <p:stCondLst>
                                            <p:cond delay="0"/>
                                          </p:stCondLst>
                                        </p:cTn>
                                        <p:tgtEl>
                                          <p:spTgt spid="129"/>
                                        </p:tgtEl>
                                        <p:attrNameLst>
                                          <p:attrName>style.visibility</p:attrName>
                                        </p:attrNameLst>
                                      </p:cBhvr>
                                      <p:to>
                                        <p:strVal val="visible"/>
                                      </p:to>
                                    </p:set>
                                    <p:animEffect transition="in" filter="wipe(up)">
                                      <p:cBhvr>
                                        <p:cTn id="365" dur="500"/>
                                        <p:tgtEl>
                                          <p:spTgt spid="129"/>
                                        </p:tgtEl>
                                      </p:cBhvr>
                                    </p:animEffect>
                                  </p:childTnLst>
                                </p:cTn>
                              </p:par>
                              <p:par>
                                <p:cTn id="366" presetID="10" presetClass="entr" presetSubtype="0" fill="hold" nodeType="withEffect">
                                  <p:stCondLst>
                                    <p:cond delay="0"/>
                                  </p:stCondLst>
                                  <p:childTnLst>
                                    <p:set>
                                      <p:cBhvr>
                                        <p:cTn id="367" dur="1" fill="hold">
                                          <p:stCondLst>
                                            <p:cond delay="0"/>
                                          </p:stCondLst>
                                        </p:cTn>
                                        <p:tgtEl>
                                          <p:spTgt spid="130"/>
                                        </p:tgtEl>
                                        <p:attrNameLst>
                                          <p:attrName>style.visibility</p:attrName>
                                        </p:attrNameLst>
                                      </p:cBhvr>
                                      <p:to>
                                        <p:strVal val="visible"/>
                                      </p:to>
                                    </p:set>
                                    <p:animEffect transition="in" filter="fade">
                                      <p:cBhvr>
                                        <p:cTn id="368" dur="500"/>
                                        <p:tgtEl>
                                          <p:spTgt spid="130"/>
                                        </p:tgtEl>
                                      </p:cBhvr>
                                    </p:animEffect>
                                  </p:childTnLst>
                                </p:cTn>
                              </p:par>
                              <p:par>
                                <p:cTn id="369" presetID="22" presetClass="entr" presetSubtype="1" fill="hold" nodeType="withEffect">
                                  <p:stCondLst>
                                    <p:cond delay="0"/>
                                  </p:stCondLst>
                                  <p:childTnLst>
                                    <p:set>
                                      <p:cBhvr>
                                        <p:cTn id="370" dur="1" fill="hold">
                                          <p:stCondLst>
                                            <p:cond delay="0"/>
                                          </p:stCondLst>
                                        </p:cTn>
                                        <p:tgtEl>
                                          <p:spTgt spid="131"/>
                                        </p:tgtEl>
                                        <p:attrNameLst>
                                          <p:attrName>style.visibility</p:attrName>
                                        </p:attrNameLst>
                                      </p:cBhvr>
                                      <p:to>
                                        <p:strVal val="visible"/>
                                      </p:to>
                                    </p:set>
                                    <p:animEffect transition="in" filter="wipe(up)">
                                      <p:cBhvr>
                                        <p:cTn id="371" dur="500"/>
                                        <p:tgtEl>
                                          <p:spTgt spid="131"/>
                                        </p:tgtEl>
                                      </p:cBhvr>
                                    </p:animEffect>
                                  </p:childTnLst>
                                </p:cTn>
                              </p:par>
                              <p:par>
                                <p:cTn id="372" presetID="10" presetClass="entr" presetSubtype="0" fill="hold" nodeType="withEffect">
                                  <p:stCondLst>
                                    <p:cond delay="0"/>
                                  </p:stCondLst>
                                  <p:childTnLst>
                                    <p:set>
                                      <p:cBhvr>
                                        <p:cTn id="373" dur="1" fill="hold">
                                          <p:stCondLst>
                                            <p:cond delay="0"/>
                                          </p:stCondLst>
                                        </p:cTn>
                                        <p:tgtEl>
                                          <p:spTgt spid="132"/>
                                        </p:tgtEl>
                                        <p:attrNameLst>
                                          <p:attrName>style.visibility</p:attrName>
                                        </p:attrNameLst>
                                      </p:cBhvr>
                                      <p:to>
                                        <p:strVal val="visible"/>
                                      </p:to>
                                    </p:set>
                                    <p:animEffect transition="in" filter="fade">
                                      <p:cBhvr>
                                        <p:cTn id="374" dur="500"/>
                                        <p:tgtEl>
                                          <p:spTgt spid="132"/>
                                        </p:tgtEl>
                                      </p:cBhvr>
                                    </p:animEffect>
                                  </p:childTnLst>
                                </p:cTn>
                              </p:par>
                              <p:par>
                                <p:cTn id="375" presetID="22" presetClass="entr" presetSubtype="1" fill="hold" nodeType="withEffect">
                                  <p:stCondLst>
                                    <p:cond delay="0"/>
                                  </p:stCondLst>
                                  <p:childTnLst>
                                    <p:set>
                                      <p:cBhvr>
                                        <p:cTn id="376" dur="1" fill="hold">
                                          <p:stCondLst>
                                            <p:cond delay="0"/>
                                          </p:stCondLst>
                                        </p:cTn>
                                        <p:tgtEl>
                                          <p:spTgt spid="133"/>
                                        </p:tgtEl>
                                        <p:attrNameLst>
                                          <p:attrName>style.visibility</p:attrName>
                                        </p:attrNameLst>
                                      </p:cBhvr>
                                      <p:to>
                                        <p:strVal val="visible"/>
                                      </p:to>
                                    </p:set>
                                    <p:animEffect transition="in" filter="wipe(up)">
                                      <p:cBhvr>
                                        <p:cTn id="377" dur="500"/>
                                        <p:tgtEl>
                                          <p:spTgt spid="133"/>
                                        </p:tgtEl>
                                      </p:cBhvr>
                                    </p:animEffect>
                                  </p:childTnLst>
                                </p:cTn>
                              </p:par>
                              <p:par>
                                <p:cTn id="378" presetID="10" presetClass="entr" presetSubtype="0" fill="hold" nodeType="withEffect">
                                  <p:stCondLst>
                                    <p:cond delay="0"/>
                                  </p:stCondLst>
                                  <p:childTnLst>
                                    <p:set>
                                      <p:cBhvr>
                                        <p:cTn id="379" dur="1" fill="hold">
                                          <p:stCondLst>
                                            <p:cond delay="0"/>
                                          </p:stCondLst>
                                        </p:cTn>
                                        <p:tgtEl>
                                          <p:spTgt spid="134"/>
                                        </p:tgtEl>
                                        <p:attrNameLst>
                                          <p:attrName>style.visibility</p:attrName>
                                        </p:attrNameLst>
                                      </p:cBhvr>
                                      <p:to>
                                        <p:strVal val="visible"/>
                                      </p:to>
                                    </p:set>
                                    <p:animEffect transition="in" filter="fade">
                                      <p:cBhvr>
                                        <p:cTn id="380" dur="500"/>
                                        <p:tgtEl>
                                          <p:spTgt spid="134"/>
                                        </p:tgtEl>
                                      </p:cBhvr>
                                    </p:animEffect>
                                  </p:childTnLst>
                                </p:cTn>
                              </p:par>
                            </p:childTnLst>
                          </p:cTn>
                        </p:par>
                      </p:childTnLst>
                    </p:cTn>
                  </p:par>
                  <p:par>
                    <p:cTn id="381" fill="hold">
                      <p:stCondLst>
                        <p:cond delay="indefinite"/>
                      </p:stCondLst>
                      <p:childTnLst>
                        <p:par>
                          <p:cTn id="382" fill="hold">
                            <p:stCondLst>
                              <p:cond delay="0"/>
                            </p:stCondLst>
                            <p:childTnLst>
                              <p:par>
                                <p:cTn id="383" presetID="10" presetClass="entr" presetSubtype="0" fill="hold" nodeType="clickEffect">
                                  <p:stCondLst>
                                    <p:cond delay="0"/>
                                  </p:stCondLst>
                                  <p:childTnLst>
                                    <p:set>
                                      <p:cBhvr>
                                        <p:cTn id="384" dur="1" fill="hold">
                                          <p:stCondLst>
                                            <p:cond delay="0"/>
                                          </p:stCondLst>
                                        </p:cTn>
                                        <p:tgtEl>
                                          <p:spTgt spid="138"/>
                                        </p:tgtEl>
                                        <p:attrNameLst>
                                          <p:attrName>style.visibility</p:attrName>
                                        </p:attrNameLst>
                                      </p:cBhvr>
                                      <p:to>
                                        <p:strVal val="visible"/>
                                      </p:to>
                                    </p:set>
                                    <p:animEffect transition="in" filter="fade">
                                      <p:cBhvr>
                                        <p:cTn id="385" dur="500"/>
                                        <p:tgtEl>
                                          <p:spTgt spid="138"/>
                                        </p:tgtEl>
                                      </p:cBhvr>
                                    </p:animEffect>
                                  </p:childTnLst>
                                </p:cTn>
                              </p:par>
                              <p:par>
                                <p:cTn id="386" presetID="22" presetClass="entr" presetSubtype="1" fill="hold" nodeType="withEffect">
                                  <p:stCondLst>
                                    <p:cond delay="0"/>
                                  </p:stCondLst>
                                  <p:childTnLst>
                                    <p:set>
                                      <p:cBhvr>
                                        <p:cTn id="387" dur="1" fill="hold">
                                          <p:stCondLst>
                                            <p:cond delay="0"/>
                                          </p:stCondLst>
                                        </p:cTn>
                                        <p:tgtEl>
                                          <p:spTgt spid="137"/>
                                        </p:tgtEl>
                                        <p:attrNameLst>
                                          <p:attrName>style.visibility</p:attrName>
                                        </p:attrNameLst>
                                      </p:cBhvr>
                                      <p:to>
                                        <p:strVal val="visible"/>
                                      </p:to>
                                    </p:set>
                                    <p:animEffect transition="in" filter="wipe(up)">
                                      <p:cBhvr>
                                        <p:cTn id="388" dur="500"/>
                                        <p:tgtEl>
                                          <p:spTgt spid="137"/>
                                        </p:tgtEl>
                                      </p:cBhvr>
                                    </p:animEffect>
                                  </p:childTnLst>
                                </p:cTn>
                              </p:par>
                              <p:par>
                                <p:cTn id="389" presetID="22" presetClass="entr" presetSubtype="1" fill="hold" nodeType="withEffect">
                                  <p:stCondLst>
                                    <p:cond delay="0"/>
                                  </p:stCondLst>
                                  <p:childTnLst>
                                    <p:set>
                                      <p:cBhvr>
                                        <p:cTn id="390" dur="1" fill="hold">
                                          <p:stCondLst>
                                            <p:cond delay="0"/>
                                          </p:stCondLst>
                                        </p:cTn>
                                        <p:tgtEl>
                                          <p:spTgt spid="139"/>
                                        </p:tgtEl>
                                        <p:attrNameLst>
                                          <p:attrName>style.visibility</p:attrName>
                                        </p:attrNameLst>
                                      </p:cBhvr>
                                      <p:to>
                                        <p:strVal val="visible"/>
                                      </p:to>
                                    </p:set>
                                    <p:animEffect transition="in" filter="wipe(up)">
                                      <p:cBhvr>
                                        <p:cTn id="391" dur="500"/>
                                        <p:tgtEl>
                                          <p:spTgt spid="139"/>
                                        </p:tgtEl>
                                      </p:cBhvr>
                                    </p:animEffect>
                                  </p:childTnLst>
                                </p:cTn>
                              </p:par>
                              <p:par>
                                <p:cTn id="392" presetID="10" presetClass="entr" presetSubtype="0" fill="hold" nodeType="withEffect">
                                  <p:stCondLst>
                                    <p:cond delay="0"/>
                                  </p:stCondLst>
                                  <p:childTnLst>
                                    <p:set>
                                      <p:cBhvr>
                                        <p:cTn id="393" dur="1" fill="hold">
                                          <p:stCondLst>
                                            <p:cond delay="0"/>
                                          </p:stCondLst>
                                        </p:cTn>
                                        <p:tgtEl>
                                          <p:spTgt spid="140"/>
                                        </p:tgtEl>
                                        <p:attrNameLst>
                                          <p:attrName>style.visibility</p:attrName>
                                        </p:attrNameLst>
                                      </p:cBhvr>
                                      <p:to>
                                        <p:strVal val="visible"/>
                                      </p:to>
                                    </p:set>
                                    <p:animEffect transition="in" filter="fade">
                                      <p:cBhvr>
                                        <p:cTn id="394" dur="500"/>
                                        <p:tgtEl>
                                          <p:spTgt spid="140"/>
                                        </p:tgtEl>
                                      </p:cBhvr>
                                    </p:animEffect>
                                  </p:childTnLst>
                                </p:cTn>
                              </p:par>
                              <p:par>
                                <p:cTn id="395" presetID="22" presetClass="entr" presetSubtype="1" fill="hold" nodeType="withEffect">
                                  <p:stCondLst>
                                    <p:cond delay="0"/>
                                  </p:stCondLst>
                                  <p:childTnLst>
                                    <p:set>
                                      <p:cBhvr>
                                        <p:cTn id="396" dur="1" fill="hold">
                                          <p:stCondLst>
                                            <p:cond delay="0"/>
                                          </p:stCondLst>
                                        </p:cTn>
                                        <p:tgtEl>
                                          <p:spTgt spid="141"/>
                                        </p:tgtEl>
                                        <p:attrNameLst>
                                          <p:attrName>style.visibility</p:attrName>
                                        </p:attrNameLst>
                                      </p:cBhvr>
                                      <p:to>
                                        <p:strVal val="visible"/>
                                      </p:to>
                                    </p:set>
                                    <p:animEffect transition="in" filter="wipe(up)">
                                      <p:cBhvr>
                                        <p:cTn id="397" dur="500"/>
                                        <p:tgtEl>
                                          <p:spTgt spid="141"/>
                                        </p:tgtEl>
                                      </p:cBhvr>
                                    </p:animEffect>
                                  </p:childTnLst>
                                </p:cTn>
                              </p:par>
                              <p:par>
                                <p:cTn id="398" presetID="10" presetClass="entr" presetSubtype="0" fill="hold" nodeType="withEffect">
                                  <p:stCondLst>
                                    <p:cond delay="0"/>
                                  </p:stCondLst>
                                  <p:childTnLst>
                                    <p:set>
                                      <p:cBhvr>
                                        <p:cTn id="399" dur="1" fill="hold">
                                          <p:stCondLst>
                                            <p:cond delay="0"/>
                                          </p:stCondLst>
                                        </p:cTn>
                                        <p:tgtEl>
                                          <p:spTgt spid="142"/>
                                        </p:tgtEl>
                                        <p:attrNameLst>
                                          <p:attrName>style.visibility</p:attrName>
                                        </p:attrNameLst>
                                      </p:cBhvr>
                                      <p:to>
                                        <p:strVal val="visible"/>
                                      </p:to>
                                    </p:set>
                                    <p:animEffect transition="in" filter="fade">
                                      <p:cBhvr>
                                        <p:cTn id="400" dur="500"/>
                                        <p:tgtEl>
                                          <p:spTgt spid="142"/>
                                        </p:tgtEl>
                                      </p:cBhvr>
                                    </p:animEffect>
                                  </p:childTnLst>
                                </p:cTn>
                              </p:par>
                            </p:childTnLst>
                          </p:cTn>
                        </p:par>
                      </p:childTnLst>
                    </p:cTn>
                  </p:par>
                  <p:par>
                    <p:cTn id="401" fill="hold">
                      <p:stCondLst>
                        <p:cond delay="indefinite"/>
                      </p:stCondLst>
                      <p:childTnLst>
                        <p:par>
                          <p:cTn id="402" fill="hold">
                            <p:stCondLst>
                              <p:cond delay="0"/>
                            </p:stCondLst>
                            <p:childTnLst>
                              <p:par>
                                <p:cTn id="403" presetID="10" presetClass="entr" presetSubtype="0" fill="hold" nodeType="clickEffect">
                                  <p:stCondLst>
                                    <p:cond delay="0"/>
                                  </p:stCondLst>
                                  <p:childTnLst>
                                    <p:set>
                                      <p:cBhvr>
                                        <p:cTn id="404" dur="1" fill="hold">
                                          <p:stCondLst>
                                            <p:cond delay="0"/>
                                          </p:stCondLst>
                                        </p:cTn>
                                        <p:tgtEl>
                                          <p:spTgt spid="145"/>
                                        </p:tgtEl>
                                        <p:attrNameLst>
                                          <p:attrName>style.visibility</p:attrName>
                                        </p:attrNameLst>
                                      </p:cBhvr>
                                      <p:to>
                                        <p:strVal val="visible"/>
                                      </p:to>
                                    </p:set>
                                    <p:animEffect transition="in" filter="fade">
                                      <p:cBhvr>
                                        <p:cTn id="405" dur="500"/>
                                        <p:tgtEl>
                                          <p:spTgt spid="145"/>
                                        </p:tgtEl>
                                      </p:cBhvr>
                                    </p:animEffect>
                                  </p:childTnLst>
                                </p:cTn>
                              </p:par>
                              <p:par>
                                <p:cTn id="406" presetID="22" presetClass="entr" presetSubtype="1" fill="hold" nodeType="withEffect">
                                  <p:stCondLst>
                                    <p:cond delay="0"/>
                                  </p:stCondLst>
                                  <p:childTnLst>
                                    <p:set>
                                      <p:cBhvr>
                                        <p:cTn id="407" dur="1" fill="hold">
                                          <p:stCondLst>
                                            <p:cond delay="0"/>
                                          </p:stCondLst>
                                        </p:cTn>
                                        <p:tgtEl>
                                          <p:spTgt spid="144"/>
                                        </p:tgtEl>
                                        <p:attrNameLst>
                                          <p:attrName>style.visibility</p:attrName>
                                        </p:attrNameLst>
                                      </p:cBhvr>
                                      <p:to>
                                        <p:strVal val="visible"/>
                                      </p:to>
                                    </p:set>
                                    <p:animEffect transition="in" filter="wipe(up)">
                                      <p:cBhvr>
                                        <p:cTn id="408" dur="500"/>
                                        <p:tgtEl>
                                          <p:spTgt spid="144"/>
                                        </p:tgtEl>
                                      </p:cBhvr>
                                    </p:animEffect>
                                  </p:childTnLst>
                                </p:cTn>
                              </p:par>
                              <p:par>
                                <p:cTn id="409" presetID="22" presetClass="entr" presetSubtype="1" fill="hold" nodeType="withEffect">
                                  <p:stCondLst>
                                    <p:cond delay="0"/>
                                  </p:stCondLst>
                                  <p:childTnLst>
                                    <p:set>
                                      <p:cBhvr>
                                        <p:cTn id="410" dur="1" fill="hold">
                                          <p:stCondLst>
                                            <p:cond delay="0"/>
                                          </p:stCondLst>
                                        </p:cTn>
                                        <p:tgtEl>
                                          <p:spTgt spid="146"/>
                                        </p:tgtEl>
                                        <p:attrNameLst>
                                          <p:attrName>style.visibility</p:attrName>
                                        </p:attrNameLst>
                                      </p:cBhvr>
                                      <p:to>
                                        <p:strVal val="visible"/>
                                      </p:to>
                                    </p:set>
                                    <p:animEffect transition="in" filter="wipe(up)">
                                      <p:cBhvr>
                                        <p:cTn id="411" dur="500"/>
                                        <p:tgtEl>
                                          <p:spTgt spid="146"/>
                                        </p:tgtEl>
                                      </p:cBhvr>
                                    </p:animEffect>
                                  </p:childTnLst>
                                </p:cTn>
                              </p:par>
                              <p:par>
                                <p:cTn id="412" presetID="10" presetClass="entr" presetSubtype="0" fill="hold" nodeType="withEffect">
                                  <p:stCondLst>
                                    <p:cond delay="0"/>
                                  </p:stCondLst>
                                  <p:childTnLst>
                                    <p:set>
                                      <p:cBhvr>
                                        <p:cTn id="413" dur="1" fill="hold">
                                          <p:stCondLst>
                                            <p:cond delay="0"/>
                                          </p:stCondLst>
                                        </p:cTn>
                                        <p:tgtEl>
                                          <p:spTgt spid="147"/>
                                        </p:tgtEl>
                                        <p:attrNameLst>
                                          <p:attrName>style.visibility</p:attrName>
                                        </p:attrNameLst>
                                      </p:cBhvr>
                                      <p:to>
                                        <p:strVal val="visible"/>
                                      </p:to>
                                    </p:set>
                                    <p:animEffect transition="in" filter="fade">
                                      <p:cBhvr>
                                        <p:cTn id="414" dur="500"/>
                                        <p:tgtEl>
                                          <p:spTgt spid="147"/>
                                        </p:tgtEl>
                                      </p:cBhvr>
                                    </p:animEffect>
                                  </p:childTnLst>
                                </p:cTn>
                              </p:par>
                              <p:par>
                                <p:cTn id="415" presetID="22" presetClass="entr" presetSubtype="1" fill="hold" nodeType="withEffect">
                                  <p:stCondLst>
                                    <p:cond delay="0"/>
                                  </p:stCondLst>
                                  <p:childTnLst>
                                    <p:set>
                                      <p:cBhvr>
                                        <p:cTn id="416" dur="1" fill="hold">
                                          <p:stCondLst>
                                            <p:cond delay="0"/>
                                          </p:stCondLst>
                                        </p:cTn>
                                        <p:tgtEl>
                                          <p:spTgt spid="148"/>
                                        </p:tgtEl>
                                        <p:attrNameLst>
                                          <p:attrName>style.visibility</p:attrName>
                                        </p:attrNameLst>
                                      </p:cBhvr>
                                      <p:to>
                                        <p:strVal val="visible"/>
                                      </p:to>
                                    </p:set>
                                    <p:animEffect transition="in" filter="wipe(up)">
                                      <p:cBhvr>
                                        <p:cTn id="417" dur="500"/>
                                        <p:tgtEl>
                                          <p:spTgt spid="148"/>
                                        </p:tgtEl>
                                      </p:cBhvr>
                                    </p:animEffect>
                                  </p:childTnLst>
                                </p:cTn>
                              </p:par>
                              <p:par>
                                <p:cTn id="418" presetID="10" presetClass="entr" presetSubtype="0" fill="hold" nodeType="withEffect">
                                  <p:stCondLst>
                                    <p:cond delay="0"/>
                                  </p:stCondLst>
                                  <p:childTnLst>
                                    <p:set>
                                      <p:cBhvr>
                                        <p:cTn id="419" dur="1" fill="hold">
                                          <p:stCondLst>
                                            <p:cond delay="0"/>
                                          </p:stCondLst>
                                        </p:cTn>
                                        <p:tgtEl>
                                          <p:spTgt spid="149"/>
                                        </p:tgtEl>
                                        <p:attrNameLst>
                                          <p:attrName>style.visibility</p:attrName>
                                        </p:attrNameLst>
                                      </p:cBhvr>
                                      <p:to>
                                        <p:strVal val="visible"/>
                                      </p:to>
                                    </p:set>
                                    <p:animEffect transition="in" filter="fade">
                                      <p:cBhvr>
                                        <p:cTn id="420" dur="500"/>
                                        <p:tgtEl>
                                          <p:spTgt spid="149"/>
                                        </p:tgtEl>
                                      </p:cBhvr>
                                    </p:animEffect>
                                  </p:childTnLst>
                                </p:cTn>
                              </p:par>
                            </p:childTnLst>
                          </p:cTn>
                        </p:par>
                      </p:childTnLst>
                    </p:cTn>
                  </p:par>
                  <p:par>
                    <p:cTn id="421" fill="hold">
                      <p:stCondLst>
                        <p:cond delay="indefinite"/>
                      </p:stCondLst>
                      <p:childTnLst>
                        <p:par>
                          <p:cTn id="422" fill="hold">
                            <p:stCondLst>
                              <p:cond delay="0"/>
                            </p:stCondLst>
                            <p:childTnLst>
                              <p:par>
                                <p:cTn id="423" presetID="10" presetClass="entr" presetSubtype="0" fill="hold" nodeType="clickEffect">
                                  <p:stCondLst>
                                    <p:cond delay="0"/>
                                  </p:stCondLst>
                                  <p:childTnLst>
                                    <p:set>
                                      <p:cBhvr>
                                        <p:cTn id="424" dur="1" fill="hold">
                                          <p:stCondLst>
                                            <p:cond delay="0"/>
                                          </p:stCondLst>
                                        </p:cTn>
                                        <p:tgtEl>
                                          <p:spTgt spid="153"/>
                                        </p:tgtEl>
                                        <p:attrNameLst>
                                          <p:attrName>style.visibility</p:attrName>
                                        </p:attrNameLst>
                                      </p:cBhvr>
                                      <p:to>
                                        <p:strVal val="visible"/>
                                      </p:to>
                                    </p:set>
                                    <p:animEffect transition="in" filter="fade">
                                      <p:cBhvr>
                                        <p:cTn id="425" dur="500"/>
                                        <p:tgtEl>
                                          <p:spTgt spid="153"/>
                                        </p:tgtEl>
                                      </p:cBhvr>
                                    </p:animEffect>
                                  </p:childTnLst>
                                </p:cTn>
                              </p:par>
                              <p:par>
                                <p:cTn id="426" presetID="22" presetClass="entr" presetSubtype="1" fill="hold" nodeType="withEffect">
                                  <p:stCondLst>
                                    <p:cond delay="0"/>
                                  </p:stCondLst>
                                  <p:childTnLst>
                                    <p:set>
                                      <p:cBhvr>
                                        <p:cTn id="427" dur="1" fill="hold">
                                          <p:stCondLst>
                                            <p:cond delay="0"/>
                                          </p:stCondLst>
                                        </p:cTn>
                                        <p:tgtEl>
                                          <p:spTgt spid="154"/>
                                        </p:tgtEl>
                                        <p:attrNameLst>
                                          <p:attrName>style.visibility</p:attrName>
                                        </p:attrNameLst>
                                      </p:cBhvr>
                                      <p:to>
                                        <p:strVal val="visible"/>
                                      </p:to>
                                    </p:set>
                                    <p:animEffect transition="in" filter="wipe(up)">
                                      <p:cBhvr>
                                        <p:cTn id="428" dur="500"/>
                                        <p:tgtEl>
                                          <p:spTgt spid="154"/>
                                        </p:tgtEl>
                                      </p:cBhvr>
                                    </p:animEffect>
                                  </p:childTnLst>
                                </p:cTn>
                              </p:par>
                              <p:par>
                                <p:cTn id="429" presetID="10" presetClass="entr" presetSubtype="0" fill="hold" nodeType="withEffect">
                                  <p:stCondLst>
                                    <p:cond delay="0"/>
                                  </p:stCondLst>
                                  <p:childTnLst>
                                    <p:set>
                                      <p:cBhvr>
                                        <p:cTn id="430" dur="1" fill="hold">
                                          <p:stCondLst>
                                            <p:cond delay="0"/>
                                          </p:stCondLst>
                                        </p:cTn>
                                        <p:tgtEl>
                                          <p:spTgt spid="155"/>
                                        </p:tgtEl>
                                        <p:attrNameLst>
                                          <p:attrName>style.visibility</p:attrName>
                                        </p:attrNameLst>
                                      </p:cBhvr>
                                      <p:to>
                                        <p:strVal val="visible"/>
                                      </p:to>
                                    </p:set>
                                    <p:animEffect transition="in" filter="fade">
                                      <p:cBhvr>
                                        <p:cTn id="431" dur="500"/>
                                        <p:tgtEl>
                                          <p:spTgt spid="155"/>
                                        </p:tgtEl>
                                      </p:cBhvr>
                                    </p:animEffect>
                                  </p:childTnLst>
                                </p:cTn>
                              </p:par>
                              <p:par>
                                <p:cTn id="432" presetID="22" presetClass="entr" presetSubtype="1" fill="hold" nodeType="withEffect">
                                  <p:stCondLst>
                                    <p:cond delay="0"/>
                                  </p:stCondLst>
                                  <p:childTnLst>
                                    <p:set>
                                      <p:cBhvr>
                                        <p:cTn id="433" dur="1" fill="hold">
                                          <p:stCondLst>
                                            <p:cond delay="0"/>
                                          </p:stCondLst>
                                        </p:cTn>
                                        <p:tgtEl>
                                          <p:spTgt spid="156"/>
                                        </p:tgtEl>
                                        <p:attrNameLst>
                                          <p:attrName>style.visibility</p:attrName>
                                        </p:attrNameLst>
                                      </p:cBhvr>
                                      <p:to>
                                        <p:strVal val="visible"/>
                                      </p:to>
                                    </p:set>
                                    <p:animEffect transition="in" filter="wipe(up)">
                                      <p:cBhvr>
                                        <p:cTn id="434" dur="500"/>
                                        <p:tgtEl>
                                          <p:spTgt spid="156"/>
                                        </p:tgtEl>
                                      </p:cBhvr>
                                    </p:animEffect>
                                  </p:childTnLst>
                                </p:cTn>
                              </p:par>
                              <p:par>
                                <p:cTn id="435" presetID="10" presetClass="entr" presetSubtype="0" fill="hold" nodeType="withEffect">
                                  <p:stCondLst>
                                    <p:cond delay="0"/>
                                  </p:stCondLst>
                                  <p:childTnLst>
                                    <p:set>
                                      <p:cBhvr>
                                        <p:cTn id="436" dur="1" fill="hold">
                                          <p:stCondLst>
                                            <p:cond delay="0"/>
                                          </p:stCondLst>
                                        </p:cTn>
                                        <p:tgtEl>
                                          <p:spTgt spid="157"/>
                                        </p:tgtEl>
                                        <p:attrNameLst>
                                          <p:attrName>style.visibility</p:attrName>
                                        </p:attrNameLst>
                                      </p:cBhvr>
                                      <p:to>
                                        <p:strVal val="visible"/>
                                      </p:to>
                                    </p:set>
                                    <p:animEffect transition="in" filter="fade">
                                      <p:cBhvr>
                                        <p:cTn id="437" dur="500"/>
                                        <p:tgtEl>
                                          <p:spTgt spid="157"/>
                                        </p:tgtEl>
                                      </p:cBhvr>
                                    </p:animEffect>
                                  </p:childTnLst>
                                </p:cTn>
                              </p:par>
                              <p:par>
                                <p:cTn id="438" presetID="22" presetClass="entr" presetSubtype="1" fill="hold" nodeType="withEffect">
                                  <p:stCondLst>
                                    <p:cond delay="0"/>
                                  </p:stCondLst>
                                  <p:childTnLst>
                                    <p:set>
                                      <p:cBhvr>
                                        <p:cTn id="439" dur="1" fill="hold">
                                          <p:stCondLst>
                                            <p:cond delay="0"/>
                                          </p:stCondLst>
                                        </p:cTn>
                                        <p:tgtEl>
                                          <p:spTgt spid="158"/>
                                        </p:tgtEl>
                                        <p:attrNameLst>
                                          <p:attrName>style.visibility</p:attrName>
                                        </p:attrNameLst>
                                      </p:cBhvr>
                                      <p:to>
                                        <p:strVal val="visible"/>
                                      </p:to>
                                    </p:set>
                                    <p:animEffect transition="in" filter="wipe(up)">
                                      <p:cBhvr>
                                        <p:cTn id="440" dur="500"/>
                                        <p:tgtEl>
                                          <p:spTgt spid="158"/>
                                        </p:tgtEl>
                                      </p:cBhvr>
                                    </p:animEffect>
                                  </p:childTnLst>
                                </p:cTn>
                              </p:par>
                              <p:par>
                                <p:cTn id="441" presetID="10" presetClass="entr" presetSubtype="0" fill="hold" nodeType="withEffect">
                                  <p:stCondLst>
                                    <p:cond delay="0"/>
                                  </p:stCondLst>
                                  <p:childTnLst>
                                    <p:set>
                                      <p:cBhvr>
                                        <p:cTn id="442" dur="1" fill="hold">
                                          <p:stCondLst>
                                            <p:cond delay="0"/>
                                          </p:stCondLst>
                                        </p:cTn>
                                        <p:tgtEl>
                                          <p:spTgt spid="159"/>
                                        </p:tgtEl>
                                        <p:attrNameLst>
                                          <p:attrName>style.visibility</p:attrName>
                                        </p:attrNameLst>
                                      </p:cBhvr>
                                      <p:to>
                                        <p:strVal val="visible"/>
                                      </p:to>
                                    </p:set>
                                    <p:animEffect transition="in" filter="fade">
                                      <p:cBhvr>
                                        <p:cTn id="443" dur="500"/>
                                        <p:tgtEl>
                                          <p:spTgt spid="159"/>
                                        </p:tgtEl>
                                      </p:cBhvr>
                                    </p:animEffect>
                                  </p:childTnLst>
                                </p:cTn>
                              </p:par>
                              <p:par>
                                <p:cTn id="444" presetID="22" presetClass="entr" presetSubtype="1" fill="hold" nodeType="withEffect">
                                  <p:stCondLst>
                                    <p:cond delay="0"/>
                                  </p:stCondLst>
                                  <p:childTnLst>
                                    <p:set>
                                      <p:cBhvr>
                                        <p:cTn id="445" dur="1" fill="hold">
                                          <p:stCondLst>
                                            <p:cond delay="0"/>
                                          </p:stCondLst>
                                        </p:cTn>
                                        <p:tgtEl>
                                          <p:spTgt spid="160"/>
                                        </p:tgtEl>
                                        <p:attrNameLst>
                                          <p:attrName>style.visibility</p:attrName>
                                        </p:attrNameLst>
                                      </p:cBhvr>
                                      <p:to>
                                        <p:strVal val="visible"/>
                                      </p:to>
                                    </p:set>
                                    <p:animEffect transition="in" filter="wipe(up)">
                                      <p:cBhvr>
                                        <p:cTn id="446" dur="500"/>
                                        <p:tgtEl>
                                          <p:spTgt spid="160"/>
                                        </p:tgtEl>
                                      </p:cBhvr>
                                    </p:animEffect>
                                  </p:childTnLst>
                                </p:cTn>
                              </p:par>
                              <p:par>
                                <p:cTn id="447" presetID="10" presetClass="entr" presetSubtype="0" fill="hold" nodeType="withEffect">
                                  <p:stCondLst>
                                    <p:cond delay="0"/>
                                  </p:stCondLst>
                                  <p:childTnLst>
                                    <p:set>
                                      <p:cBhvr>
                                        <p:cTn id="448" dur="1" fill="hold">
                                          <p:stCondLst>
                                            <p:cond delay="0"/>
                                          </p:stCondLst>
                                        </p:cTn>
                                        <p:tgtEl>
                                          <p:spTgt spid="161"/>
                                        </p:tgtEl>
                                        <p:attrNameLst>
                                          <p:attrName>style.visibility</p:attrName>
                                        </p:attrNameLst>
                                      </p:cBhvr>
                                      <p:to>
                                        <p:strVal val="visible"/>
                                      </p:to>
                                    </p:set>
                                    <p:animEffect transition="in" filter="fade">
                                      <p:cBhvr>
                                        <p:cTn id="449" dur="500"/>
                                        <p:tgtEl>
                                          <p:spTgt spid="161"/>
                                        </p:tgtEl>
                                      </p:cBhvr>
                                    </p:animEffect>
                                  </p:childTnLst>
                                </p:cTn>
                              </p:par>
                              <p:par>
                                <p:cTn id="450" presetID="22" presetClass="entr" presetSubtype="1" fill="hold" nodeType="withEffect">
                                  <p:stCondLst>
                                    <p:cond delay="0"/>
                                  </p:stCondLst>
                                  <p:childTnLst>
                                    <p:set>
                                      <p:cBhvr>
                                        <p:cTn id="451" dur="1" fill="hold">
                                          <p:stCondLst>
                                            <p:cond delay="0"/>
                                          </p:stCondLst>
                                        </p:cTn>
                                        <p:tgtEl>
                                          <p:spTgt spid="163"/>
                                        </p:tgtEl>
                                        <p:attrNameLst>
                                          <p:attrName>style.visibility</p:attrName>
                                        </p:attrNameLst>
                                      </p:cBhvr>
                                      <p:to>
                                        <p:strVal val="visible"/>
                                      </p:to>
                                    </p:set>
                                    <p:animEffect transition="in" filter="wipe(up)">
                                      <p:cBhvr>
                                        <p:cTn id="452" dur="500"/>
                                        <p:tgtEl>
                                          <p:spTgt spid="163"/>
                                        </p:tgtEl>
                                      </p:cBhvr>
                                    </p:animEffect>
                                  </p:childTnLst>
                                </p:cTn>
                              </p:par>
                              <p:par>
                                <p:cTn id="453" presetID="10" presetClass="entr" presetSubtype="0" fill="hold" nodeType="withEffect">
                                  <p:stCondLst>
                                    <p:cond delay="0"/>
                                  </p:stCondLst>
                                  <p:childTnLst>
                                    <p:set>
                                      <p:cBhvr>
                                        <p:cTn id="454" dur="1" fill="hold">
                                          <p:stCondLst>
                                            <p:cond delay="0"/>
                                          </p:stCondLst>
                                        </p:cTn>
                                        <p:tgtEl>
                                          <p:spTgt spid="164"/>
                                        </p:tgtEl>
                                        <p:attrNameLst>
                                          <p:attrName>style.visibility</p:attrName>
                                        </p:attrNameLst>
                                      </p:cBhvr>
                                      <p:to>
                                        <p:strVal val="visible"/>
                                      </p:to>
                                    </p:set>
                                    <p:animEffect transition="in" filter="fade">
                                      <p:cBhvr>
                                        <p:cTn id="455" dur="500"/>
                                        <p:tgtEl>
                                          <p:spTgt spid="164"/>
                                        </p:tgtEl>
                                      </p:cBhvr>
                                    </p:animEffect>
                                  </p:childTnLst>
                                </p:cTn>
                              </p:par>
                              <p:par>
                                <p:cTn id="456" presetID="22" presetClass="entr" presetSubtype="1" fill="hold" nodeType="withEffect">
                                  <p:stCondLst>
                                    <p:cond delay="0"/>
                                  </p:stCondLst>
                                  <p:childTnLst>
                                    <p:set>
                                      <p:cBhvr>
                                        <p:cTn id="457" dur="1" fill="hold">
                                          <p:stCondLst>
                                            <p:cond delay="0"/>
                                          </p:stCondLst>
                                        </p:cTn>
                                        <p:tgtEl>
                                          <p:spTgt spid="168"/>
                                        </p:tgtEl>
                                        <p:attrNameLst>
                                          <p:attrName>style.visibility</p:attrName>
                                        </p:attrNameLst>
                                      </p:cBhvr>
                                      <p:to>
                                        <p:strVal val="visible"/>
                                      </p:to>
                                    </p:set>
                                    <p:animEffect transition="in" filter="wipe(up)">
                                      <p:cBhvr>
                                        <p:cTn id="458" dur="500"/>
                                        <p:tgtEl>
                                          <p:spTgt spid="168"/>
                                        </p:tgtEl>
                                      </p:cBhvr>
                                    </p:animEffect>
                                  </p:childTnLst>
                                </p:cTn>
                              </p:par>
                              <p:par>
                                <p:cTn id="459" presetID="10" presetClass="entr" presetSubtype="0" fill="hold" nodeType="withEffect">
                                  <p:stCondLst>
                                    <p:cond delay="0"/>
                                  </p:stCondLst>
                                  <p:childTnLst>
                                    <p:set>
                                      <p:cBhvr>
                                        <p:cTn id="460" dur="1" fill="hold">
                                          <p:stCondLst>
                                            <p:cond delay="0"/>
                                          </p:stCondLst>
                                        </p:cTn>
                                        <p:tgtEl>
                                          <p:spTgt spid="169"/>
                                        </p:tgtEl>
                                        <p:attrNameLst>
                                          <p:attrName>style.visibility</p:attrName>
                                        </p:attrNameLst>
                                      </p:cBhvr>
                                      <p:to>
                                        <p:strVal val="visible"/>
                                      </p:to>
                                    </p:set>
                                    <p:animEffect transition="in" filter="fade">
                                      <p:cBhvr>
                                        <p:cTn id="461" dur="500"/>
                                        <p:tgtEl>
                                          <p:spTgt spid="169"/>
                                        </p:tgtEl>
                                      </p:cBhvr>
                                    </p:animEffect>
                                  </p:childTnLst>
                                </p:cTn>
                              </p:par>
                              <p:par>
                                <p:cTn id="462" presetID="22" presetClass="entr" presetSubtype="1" fill="hold" nodeType="withEffect">
                                  <p:stCondLst>
                                    <p:cond delay="0"/>
                                  </p:stCondLst>
                                  <p:childTnLst>
                                    <p:set>
                                      <p:cBhvr>
                                        <p:cTn id="463" dur="1" fill="hold">
                                          <p:stCondLst>
                                            <p:cond delay="0"/>
                                          </p:stCondLst>
                                        </p:cTn>
                                        <p:tgtEl>
                                          <p:spTgt spid="170"/>
                                        </p:tgtEl>
                                        <p:attrNameLst>
                                          <p:attrName>style.visibility</p:attrName>
                                        </p:attrNameLst>
                                      </p:cBhvr>
                                      <p:to>
                                        <p:strVal val="visible"/>
                                      </p:to>
                                    </p:set>
                                    <p:animEffect transition="in" filter="wipe(up)">
                                      <p:cBhvr>
                                        <p:cTn id="464" dur="500"/>
                                        <p:tgtEl>
                                          <p:spTgt spid="170"/>
                                        </p:tgtEl>
                                      </p:cBhvr>
                                    </p:animEffect>
                                  </p:childTnLst>
                                </p:cTn>
                              </p:par>
                              <p:par>
                                <p:cTn id="465" presetID="10" presetClass="entr" presetSubtype="0" fill="hold" nodeType="withEffect">
                                  <p:stCondLst>
                                    <p:cond delay="0"/>
                                  </p:stCondLst>
                                  <p:childTnLst>
                                    <p:set>
                                      <p:cBhvr>
                                        <p:cTn id="466" dur="1" fill="hold">
                                          <p:stCondLst>
                                            <p:cond delay="0"/>
                                          </p:stCondLst>
                                        </p:cTn>
                                        <p:tgtEl>
                                          <p:spTgt spid="171"/>
                                        </p:tgtEl>
                                        <p:attrNameLst>
                                          <p:attrName>style.visibility</p:attrName>
                                        </p:attrNameLst>
                                      </p:cBhvr>
                                      <p:to>
                                        <p:strVal val="visible"/>
                                      </p:to>
                                    </p:set>
                                    <p:animEffect transition="in" filter="fade">
                                      <p:cBhvr>
                                        <p:cTn id="467" dur="500"/>
                                        <p:tgtEl>
                                          <p:spTgt spid="171"/>
                                        </p:tgtEl>
                                      </p:cBhvr>
                                    </p:animEffect>
                                  </p:childTnLst>
                                </p:cTn>
                              </p:par>
                              <p:par>
                                <p:cTn id="468" presetID="22" presetClass="entr" presetSubtype="1" fill="hold" nodeType="withEffect">
                                  <p:stCondLst>
                                    <p:cond delay="0"/>
                                  </p:stCondLst>
                                  <p:childTnLst>
                                    <p:set>
                                      <p:cBhvr>
                                        <p:cTn id="469" dur="1" fill="hold">
                                          <p:stCondLst>
                                            <p:cond delay="0"/>
                                          </p:stCondLst>
                                        </p:cTn>
                                        <p:tgtEl>
                                          <p:spTgt spid="173"/>
                                        </p:tgtEl>
                                        <p:attrNameLst>
                                          <p:attrName>style.visibility</p:attrName>
                                        </p:attrNameLst>
                                      </p:cBhvr>
                                      <p:to>
                                        <p:strVal val="visible"/>
                                      </p:to>
                                    </p:set>
                                    <p:animEffect transition="in" filter="wipe(up)">
                                      <p:cBhvr>
                                        <p:cTn id="470" dur="500"/>
                                        <p:tgtEl>
                                          <p:spTgt spid="173"/>
                                        </p:tgtEl>
                                      </p:cBhvr>
                                    </p:animEffect>
                                  </p:childTnLst>
                                </p:cTn>
                              </p:par>
                              <p:par>
                                <p:cTn id="471" presetID="10" presetClass="entr" presetSubtype="0" fill="hold" nodeType="withEffect">
                                  <p:stCondLst>
                                    <p:cond delay="0"/>
                                  </p:stCondLst>
                                  <p:childTnLst>
                                    <p:set>
                                      <p:cBhvr>
                                        <p:cTn id="472" dur="1" fill="hold">
                                          <p:stCondLst>
                                            <p:cond delay="0"/>
                                          </p:stCondLst>
                                        </p:cTn>
                                        <p:tgtEl>
                                          <p:spTgt spid="174"/>
                                        </p:tgtEl>
                                        <p:attrNameLst>
                                          <p:attrName>style.visibility</p:attrName>
                                        </p:attrNameLst>
                                      </p:cBhvr>
                                      <p:to>
                                        <p:strVal val="visible"/>
                                      </p:to>
                                    </p:set>
                                    <p:animEffect transition="in" filter="fade">
                                      <p:cBhvr>
                                        <p:cTn id="473" dur="500"/>
                                        <p:tgtEl>
                                          <p:spTgt spid="174"/>
                                        </p:tgtEl>
                                      </p:cBhvr>
                                    </p:animEffect>
                                  </p:childTnLst>
                                </p:cTn>
                              </p:par>
                            </p:childTnLst>
                          </p:cTn>
                        </p:par>
                      </p:childTnLst>
                    </p:cTn>
                  </p:par>
                  <p:par>
                    <p:cTn id="474" fill="hold">
                      <p:stCondLst>
                        <p:cond delay="indefinite"/>
                      </p:stCondLst>
                      <p:childTnLst>
                        <p:par>
                          <p:cTn id="475" fill="hold">
                            <p:stCondLst>
                              <p:cond delay="0"/>
                            </p:stCondLst>
                            <p:childTnLst>
                              <p:par>
                                <p:cTn id="476" presetID="22" presetClass="entr" presetSubtype="1" fill="hold" nodeType="clickEffect">
                                  <p:stCondLst>
                                    <p:cond delay="0"/>
                                  </p:stCondLst>
                                  <p:childTnLst>
                                    <p:set>
                                      <p:cBhvr>
                                        <p:cTn id="477" dur="1" fill="hold">
                                          <p:stCondLst>
                                            <p:cond delay="0"/>
                                          </p:stCondLst>
                                        </p:cTn>
                                        <p:tgtEl>
                                          <p:spTgt spid="175"/>
                                        </p:tgtEl>
                                        <p:attrNameLst>
                                          <p:attrName>style.visibility</p:attrName>
                                        </p:attrNameLst>
                                      </p:cBhvr>
                                      <p:to>
                                        <p:strVal val="visible"/>
                                      </p:to>
                                    </p:set>
                                    <p:animEffect transition="in" filter="wipe(up)">
                                      <p:cBhvr>
                                        <p:cTn id="478" dur="500"/>
                                        <p:tgtEl>
                                          <p:spTgt spid="175"/>
                                        </p:tgtEl>
                                      </p:cBhvr>
                                    </p:animEffect>
                                  </p:childTnLst>
                                </p:cTn>
                              </p:par>
                              <p:par>
                                <p:cTn id="479" presetID="10" presetClass="entr" presetSubtype="0" fill="hold" nodeType="withEffect">
                                  <p:stCondLst>
                                    <p:cond delay="0"/>
                                  </p:stCondLst>
                                  <p:childTnLst>
                                    <p:set>
                                      <p:cBhvr>
                                        <p:cTn id="480" dur="1" fill="hold">
                                          <p:stCondLst>
                                            <p:cond delay="0"/>
                                          </p:stCondLst>
                                        </p:cTn>
                                        <p:tgtEl>
                                          <p:spTgt spid="176"/>
                                        </p:tgtEl>
                                        <p:attrNameLst>
                                          <p:attrName>style.visibility</p:attrName>
                                        </p:attrNameLst>
                                      </p:cBhvr>
                                      <p:to>
                                        <p:strVal val="visible"/>
                                      </p:to>
                                    </p:set>
                                    <p:animEffect transition="in" filter="fade">
                                      <p:cBhvr>
                                        <p:cTn id="481" dur="500"/>
                                        <p:tgtEl>
                                          <p:spTgt spid="176"/>
                                        </p:tgtEl>
                                      </p:cBhvr>
                                    </p:animEffect>
                                  </p:childTnLst>
                                </p:cTn>
                              </p:par>
                              <p:par>
                                <p:cTn id="482" presetID="22" presetClass="entr" presetSubtype="1" fill="hold" nodeType="withEffect">
                                  <p:stCondLst>
                                    <p:cond delay="0"/>
                                  </p:stCondLst>
                                  <p:childTnLst>
                                    <p:set>
                                      <p:cBhvr>
                                        <p:cTn id="483" dur="1" fill="hold">
                                          <p:stCondLst>
                                            <p:cond delay="0"/>
                                          </p:stCondLst>
                                        </p:cTn>
                                        <p:tgtEl>
                                          <p:spTgt spid="177"/>
                                        </p:tgtEl>
                                        <p:attrNameLst>
                                          <p:attrName>style.visibility</p:attrName>
                                        </p:attrNameLst>
                                      </p:cBhvr>
                                      <p:to>
                                        <p:strVal val="visible"/>
                                      </p:to>
                                    </p:set>
                                    <p:animEffect transition="in" filter="wipe(up)">
                                      <p:cBhvr>
                                        <p:cTn id="484" dur="500"/>
                                        <p:tgtEl>
                                          <p:spTgt spid="177"/>
                                        </p:tgtEl>
                                      </p:cBhvr>
                                    </p:animEffect>
                                  </p:childTnLst>
                                </p:cTn>
                              </p:par>
                              <p:par>
                                <p:cTn id="485" presetID="10" presetClass="entr" presetSubtype="0" fill="hold" nodeType="withEffect">
                                  <p:stCondLst>
                                    <p:cond delay="0"/>
                                  </p:stCondLst>
                                  <p:childTnLst>
                                    <p:set>
                                      <p:cBhvr>
                                        <p:cTn id="486" dur="1" fill="hold">
                                          <p:stCondLst>
                                            <p:cond delay="0"/>
                                          </p:stCondLst>
                                        </p:cTn>
                                        <p:tgtEl>
                                          <p:spTgt spid="178"/>
                                        </p:tgtEl>
                                        <p:attrNameLst>
                                          <p:attrName>style.visibility</p:attrName>
                                        </p:attrNameLst>
                                      </p:cBhvr>
                                      <p:to>
                                        <p:strVal val="visible"/>
                                      </p:to>
                                    </p:set>
                                    <p:animEffect transition="in" filter="fade">
                                      <p:cBhvr>
                                        <p:cTn id="487" dur="500"/>
                                        <p:tgtEl>
                                          <p:spTgt spid="178"/>
                                        </p:tgtEl>
                                      </p:cBhvr>
                                    </p:animEffect>
                                  </p:childTnLst>
                                </p:cTn>
                              </p:par>
                            </p:childTnLst>
                          </p:cTn>
                        </p:par>
                      </p:childTnLst>
                    </p:cTn>
                  </p:par>
                  <p:par>
                    <p:cTn id="488" fill="hold">
                      <p:stCondLst>
                        <p:cond delay="indefinite"/>
                      </p:stCondLst>
                      <p:childTnLst>
                        <p:par>
                          <p:cTn id="489" fill="hold">
                            <p:stCondLst>
                              <p:cond delay="0"/>
                            </p:stCondLst>
                            <p:childTnLst>
                              <p:par>
                                <p:cTn id="490" presetID="22" presetClass="entr" presetSubtype="1" fill="hold" nodeType="clickEffect">
                                  <p:stCondLst>
                                    <p:cond delay="0"/>
                                  </p:stCondLst>
                                  <p:childTnLst>
                                    <p:set>
                                      <p:cBhvr>
                                        <p:cTn id="491" dur="1" fill="hold">
                                          <p:stCondLst>
                                            <p:cond delay="0"/>
                                          </p:stCondLst>
                                        </p:cTn>
                                        <p:tgtEl>
                                          <p:spTgt spid="179"/>
                                        </p:tgtEl>
                                        <p:attrNameLst>
                                          <p:attrName>style.visibility</p:attrName>
                                        </p:attrNameLst>
                                      </p:cBhvr>
                                      <p:to>
                                        <p:strVal val="visible"/>
                                      </p:to>
                                    </p:set>
                                    <p:animEffect transition="in" filter="wipe(up)">
                                      <p:cBhvr>
                                        <p:cTn id="492" dur="500"/>
                                        <p:tgtEl>
                                          <p:spTgt spid="179"/>
                                        </p:tgtEl>
                                      </p:cBhvr>
                                    </p:animEffect>
                                  </p:childTnLst>
                                </p:cTn>
                              </p:par>
                              <p:par>
                                <p:cTn id="493" presetID="10" presetClass="entr" presetSubtype="0" fill="hold" nodeType="withEffect">
                                  <p:stCondLst>
                                    <p:cond delay="0"/>
                                  </p:stCondLst>
                                  <p:childTnLst>
                                    <p:set>
                                      <p:cBhvr>
                                        <p:cTn id="494" dur="1" fill="hold">
                                          <p:stCondLst>
                                            <p:cond delay="0"/>
                                          </p:stCondLst>
                                        </p:cTn>
                                        <p:tgtEl>
                                          <p:spTgt spid="180"/>
                                        </p:tgtEl>
                                        <p:attrNameLst>
                                          <p:attrName>style.visibility</p:attrName>
                                        </p:attrNameLst>
                                      </p:cBhvr>
                                      <p:to>
                                        <p:strVal val="visible"/>
                                      </p:to>
                                    </p:set>
                                    <p:animEffect transition="in" filter="fade">
                                      <p:cBhvr>
                                        <p:cTn id="495" dur="500"/>
                                        <p:tgtEl>
                                          <p:spTgt spid="180"/>
                                        </p:tgtEl>
                                      </p:cBhvr>
                                    </p:animEffect>
                                  </p:childTnLst>
                                </p:cTn>
                              </p:par>
                              <p:par>
                                <p:cTn id="496" presetID="22" presetClass="entr" presetSubtype="1" fill="hold" nodeType="withEffect">
                                  <p:stCondLst>
                                    <p:cond delay="0"/>
                                  </p:stCondLst>
                                  <p:childTnLst>
                                    <p:set>
                                      <p:cBhvr>
                                        <p:cTn id="497" dur="1" fill="hold">
                                          <p:stCondLst>
                                            <p:cond delay="0"/>
                                          </p:stCondLst>
                                        </p:cTn>
                                        <p:tgtEl>
                                          <p:spTgt spid="181"/>
                                        </p:tgtEl>
                                        <p:attrNameLst>
                                          <p:attrName>style.visibility</p:attrName>
                                        </p:attrNameLst>
                                      </p:cBhvr>
                                      <p:to>
                                        <p:strVal val="visible"/>
                                      </p:to>
                                    </p:set>
                                    <p:animEffect transition="in" filter="wipe(up)">
                                      <p:cBhvr>
                                        <p:cTn id="498" dur="500"/>
                                        <p:tgtEl>
                                          <p:spTgt spid="181"/>
                                        </p:tgtEl>
                                      </p:cBhvr>
                                    </p:animEffect>
                                  </p:childTnLst>
                                </p:cTn>
                              </p:par>
                              <p:par>
                                <p:cTn id="499" presetID="10" presetClass="entr" presetSubtype="0" fill="hold" nodeType="withEffect">
                                  <p:stCondLst>
                                    <p:cond delay="0"/>
                                  </p:stCondLst>
                                  <p:childTnLst>
                                    <p:set>
                                      <p:cBhvr>
                                        <p:cTn id="500" dur="1" fill="hold">
                                          <p:stCondLst>
                                            <p:cond delay="0"/>
                                          </p:stCondLst>
                                        </p:cTn>
                                        <p:tgtEl>
                                          <p:spTgt spid="182"/>
                                        </p:tgtEl>
                                        <p:attrNameLst>
                                          <p:attrName>style.visibility</p:attrName>
                                        </p:attrNameLst>
                                      </p:cBhvr>
                                      <p:to>
                                        <p:strVal val="visible"/>
                                      </p:to>
                                    </p:set>
                                    <p:animEffect transition="in" filter="fade">
                                      <p:cBhvr>
                                        <p:cTn id="501" dur="500"/>
                                        <p:tgtEl>
                                          <p:spTgt spid="182"/>
                                        </p:tgtEl>
                                      </p:cBhvr>
                                    </p:animEffect>
                                  </p:childTnLst>
                                </p:cTn>
                              </p:par>
                            </p:childTnLst>
                          </p:cTn>
                        </p:par>
                      </p:childTnLst>
                    </p:cTn>
                  </p:par>
                  <p:par>
                    <p:cTn id="502" fill="hold">
                      <p:stCondLst>
                        <p:cond delay="indefinite"/>
                      </p:stCondLst>
                      <p:childTnLst>
                        <p:par>
                          <p:cTn id="503" fill="hold">
                            <p:stCondLst>
                              <p:cond delay="0"/>
                            </p:stCondLst>
                            <p:childTnLst>
                              <p:par>
                                <p:cTn id="504" presetID="22" presetClass="entr" presetSubtype="1" fill="hold" nodeType="clickEffect">
                                  <p:stCondLst>
                                    <p:cond delay="0"/>
                                  </p:stCondLst>
                                  <p:childTnLst>
                                    <p:set>
                                      <p:cBhvr>
                                        <p:cTn id="505" dur="1" fill="hold">
                                          <p:stCondLst>
                                            <p:cond delay="0"/>
                                          </p:stCondLst>
                                        </p:cTn>
                                        <p:tgtEl>
                                          <p:spTgt spid="183"/>
                                        </p:tgtEl>
                                        <p:attrNameLst>
                                          <p:attrName>style.visibility</p:attrName>
                                        </p:attrNameLst>
                                      </p:cBhvr>
                                      <p:to>
                                        <p:strVal val="visible"/>
                                      </p:to>
                                    </p:set>
                                    <p:animEffect transition="in" filter="wipe(up)">
                                      <p:cBhvr>
                                        <p:cTn id="506" dur="500"/>
                                        <p:tgtEl>
                                          <p:spTgt spid="183"/>
                                        </p:tgtEl>
                                      </p:cBhvr>
                                    </p:animEffect>
                                  </p:childTnLst>
                                </p:cTn>
                              </p:par>
                              <p:par>
                                <p:cTn id="507" presetID="10" presetClass="entr" presetSubtype="0" fill="hold" nodeType="withEffect">
                                  <p:stCondLst>
                                    <p:cond delay="0"/>
                                  </p:stCondLst>
                                  <p:childTnLst>
                                    <p:set>
                                      <p:cBhvr>
                                        <p:cTn id="508" dur="1" fill="hold">
                                          <p:stCondLst>
                                            <p:cond delay="0"/>
                                          </p:stCondLst>
                                        </p:cTn>
                                        <p:tgtEl>
                                          <p:spTgt spid="184"/>
                                        </p:tgtEl>
                                        <p:attrNameLst>
                                          <p:attrName>style.visibility</p:attrName>
                                        </p:attrNameLst>
                                      </p:cBhvr>
                                      <p:to>
                                        <p:strVal val="visible"/>
                                      </p:to>
                                    </p:set>
                                    <p:animEffect transition="in" filter="fade">
                                      <p:cBhvr>
                                        <p:cTn id="509" dur="500"/>
                                        <p:tgtEl>
                                          <p:spTgt spid="184"/>
                                        </p:tgtEl>
                                      </p:cBhvr>
                                    </p:animEffect>
                                  </p:childTnLst>
                                </p:cTn>
                              </p:par>
                              <p:par>
                                <p:cTn id="510" presetID="22" presetClass="entr" presetSubtype="1" fill="hold" nodeType="withEffect">
                                  <p:stCondLst>
                                    <p:cond delay="0"/>
                                  </p:stCondLst>
                                  <p:childTnLst>
                                    <p:set>
                                      <p:cBhvr>
                                        <p:cTn id="511" dur="1" fill="hold">
                                          <p:stCondLst>
                                            <p:cond delay="0"/>
                                          </p:stCondLst>
                                        </p:cTn>
                                        <p:tgtEl>
                                          <p:spTgt spid="185"/>
                                        </p:tgtEl>
                                        <p:attrNameLst>
                                          <p:attrName>style.visibility</p:attrName>
                                        </p:attrNameLst>
                                      </p:cBhvr>
                                      <p:to>
                                        <p:strVal val="visible"/>
                                      </p:to>
                                    </p:set>
                                    <p:animEffect transition="in" filter="wipe(up)">
                                      <p:cBhvr>
                                        <p:cTn id="512" dur="500"/>
                                        <p:tgtEl>
                                          <p:spTgt spid="185"/>
                                        </p:tgtEl>
                                      </p:cBhvr>
                                    </p:animEffect>
                                  </p:childTnLst>
                                </p:cTn>
                              </p:par>
                              <p:par>
                                <p:cTn id="513" presetID="10" presetClass="entr" presetSubtype="0" fill="hold" nodeType="withEffect">
                                  <p:stCondLst>
                                    <p:cond delay="0"/>
                                  </p:stCondLst>
                                  <p:childTnLst>
                                    <p:set>
                                      <p:cBhvr>
                                        <p:cTn id="514" dur="1" fill="hold">
                                          <p:stCondLst>
                                            <p:cond delay="0"/>
                                          </p:stCondLst>
                                        </p:cTn>
                                        <p:tgtEl>
                                          <p:spTgt spid="186"/>
                                        </p:tgtEl>
                                        <p:attrNameLst>
                                          <p:attrName>style.visibility</p:attrName>
                                        </p:attrNameLst>
                                      </p:cBhvr>
                                      <p:to>
                                        <p:strVal val="visible"/>
                                      </p:to>
                                    </p:set>
                                    <p:animEffect transition="in" filter="fade">
                                      <p:cBhvr>
                                        <p:cTn id="515" dur="500"/>
                                        <p:tgtEl>
                                          <p:spTgt spid="186"/>
                                        </p:tgtEl>
                                      </p:cBhvr>
                                    </p:animEffect>
                                  </p:childTnLst>
                                </p:cTn>
                              </p:par>
                            </p:childTnLst>
                          </p:cTn>
                        </p:par>
                      </p:childTnLst>
                    </p:cTn>
                  </p:par>
                  <p:par>
                    <p:cTn id="516" fill="hold">
                      <p:stCondLst>
                        <p:cond delay="indefinite"/>
                      </p:stCondLst>
                      <p:childTnLst>
                        <p:par>
                          <p:cTn id="517" fill="hold">
                            <p:stCondLst>
                              <p:cond delay="0"/>
                            </p:stCondLst>
                            <p:childTnLst>
                              <p:par>
                                <p:cTn id="518" presetID="22" presetClass="entr" presetSubtype="1" fill="hold" nodeType="clickEffect">
                                  <p:stCondLst>
                                    <p:cond delay="0"/>
                                  </p:stCondLst>
                                  <p:childTnLst>
                                    <p:set>
                                      <p:cBhvr>
                                        <p:cTn id="519" dur="1" fill="hold">
                                          <p:stCondLst>
                                            <p:cond delay="0"/>
                                          </p:stCondLst>
                                        </p:cTn>
                                        <p:tgtEl>
                                          <p:spTgt spid="189"/>
                                        </p:tgtEl>
                                        <p:attrNameLst>
                                          <p:attrName>style.visibility</p:attrName>
                                        </p:attrNameLst>
                                      </p:cBhvr>
                                      <p:to>
                                        <p:strVal val="visible"/>
                                      </p:to>
                                    </p:set>
                                    <p:animEffect transition="in" filter="wipe(up)">
                                      <p:cBhvr>
                                        <p:cTn id="520" dur="500"/>
                                        <p:tgtEl>
                                          <p:spTgt spid="189"/>
                                        </p:tgtEl>
                                      </p:cBhvr>
                                    </p:animEffect>
                                  </p:childTnLst>
                                </p:cTn>
                              </p:par>
                              <p:par>
                                <p:cTn id="521" presetID="10" presetClass="entr" presetSubtype="0" fill="hold" nodeType="withEffect">
                                  <p:stCondLst>
                                    <p:cond delay="0"/>
                                  </p:stCondLst>
                                  <p:childTnLst>
                                    <p:set>
                                      <p:cBhvr>
                                        <p:cTn id="522" dur="1" fill="hold">
                                          <p:stCondLst>
                                            <p:cond delay="0"/>
                                          </p:stCondLst>
                                        </p:cTn>
                                        <p:tgtEl>
                                          <p:spTgt spid="190"/>
                                        </p:tgtEl>
                                        <p:attrNameLst>
                                          <p:attrName>style.visibility</p:attrName>
                                        </p:attrNameLst>
                                      </p:cBhvr>
                                      <p:to>
                                        <p:strVal val="visible"/>
                                      </p:to>
                                    </p:set>
                                    <p:animEffect transition="in" filter="fade">
                                      <p:cBhvr>
                                        <p:cTn id="523" dur="500"/>
                                        <p:tgtEl>
                                          <p:spTgt spid="190"/>
                                        </p:tgtEl>
                                      </p:cBhvr>
                                    </p:animEffect>
                                  </p:childTnLst>
                                </p:cTn>
                              </p:par>
                              <p:par>
                                <p:cTn id="524" presetID="22" presetClass="entr" presetSubtype="1" fill="hold" nodeType="withEffect">
                                  <p:stCondLst>
                                    <p:cond delay="0"/>
                                  </p:stCondLst>
                                  <p:childTnLst>
                                    <p:set>
                                      <p:cBhvr>
                                        <p:cTn id="525" dur="1" fill="hold">
                                          <p:stCondLst>
                                            <p:cond delay="0"/>
                                          </p:stCondLst>
                                        </p:cTn>
                                        <p:tgtEl>
                                          <p:spTgt spid="191"/>
                                        </p:tgtEl>
                                        <p:attrNameLst>
                                          <p:attrName>style.visibility</p:attrName>
                                        </p:attrNameLst>
                                      </p:cBhvr>
                                      <p:to>
                                        <p:strVal val="visible"/>
                                      </p:to>
                                    </p:set>
                                    <p:animEffect transition="in" filter="wipe(up)">
                                      <p:cBhvr>
                                        <p:cTn id="526" dur="500"/>
                                        <p:tgtEl>
                                          <p:spTgt spid="191"/>
                                        </p:tgtEl>
                                      </p:cBhvr>
                                    </p:animEffect>
                                  </p:childTnLst>
                                </p:cTn>
                              </p:par>
                              <p:par>
                                <p:cTn id="527" presetID="10" presetClass="entr" presetSubtype="0" fill="hold" nodeType="withEffect">
                                  <p:stCondLst>
                                    <p:cond delay="0"/>
                                  </p:stCondLst>
                                  <p:childTnLst>
                                    <p:set>
                                      <p:cBhvr>
                                        <p:cTn id="528" dur="1" fill="hold">
                                          <p:stCondLst>
                                            <p:cond delay="0"/>
                                          </p:stCondLst>
                                        </p:cTn>
                                        <p:tgtEl>
                                          <p:spTgt spid="192"/>
                                        </p:tgtEl>
                                        <p:attrNameLst>
                                          <p:attrName>style.visibility</p:attrName>
                                        </p:attrNameLst>
                                      </p:cBhvr>
                                      <p:to>
                                        <p:strVal val="visible"/>
                                      </p:to>
                                    </p:set>
                                    <p:animEffect transition="in" filter="fade">
                                      <p:cBhvr>
                                        <p:cTn id="529" dur="500"/>
                                        <p:tgtEl>
                                          <p:spTgt spid="192"/>
                                        </p:tgtEl>
                                      </p:cBhvr>
                                    </p:animEffect>
                                  </p:childTnLst>
                                </p:cTn>
                              </p:par>
                            </p:childTnLst>
                          </p:cTn>
                        </p:par>
                      </p:childTnLst>
                    </p:cTn>
                  </p:par>
                  <p:par>
                    <p:cTn id="530" fill="hold">
                      <p:stCondLst>
                        <p:cond delay="indefinite"/>
                      </p:stCondLst>
                      <p:childTnLst>
                        <p:par>
                          <p:cTn id="531" fill="hold">
                            <p:stCondLst>
                              <p:cond delay="0"/>
                            </p:stCondLst>
                            <p:childTnLst>
                              <p:par>
                                <p:cTn id="532" presetID="10" presetClass="entr" presetSubtype="0" fill="hold" nodeType="clickEffect">
                                  <p:stCondLst>
                                    <p:cond delay="0"/>
                                  </p:stCondLst>
                                  <p:childTnLst>
                                    <p:set>
                                      <p:cBhvr>
                                        <p:cTn id="533" dur="1" fill="hold">
                                          <p:stCondLst>
                                            <p:cond delay="0"/>
                                          </p:stCondLst>
                                        </p:cTn>
                                        <p:tgtEl>
                                          <p:spTgt spid="196"/>
                                        </p:tgtEl>
                                        <p:attrNameLst>
                                          <p:attrName>style.visibility</p:attrName>
                                        </p:attrNameLst>
                                      </p:cBhvr>
                                      <p:to>
                                        <p:strVal val="visible"/>
                                      </p:to>
                                    </p:set>
                                    <p:animEffect transition="in" filter="fade">
                                      <p:cBhvr>
                                        <p:cTn id="534" dur="500"/>
                                        <p:tgtEl>
                                          <p:spTgt spid="196"/>
                                        </p:tgtEl>
                                      </p:cBhvr>
                                    </p:animEffect>
                                  </p:childTnLst>
                                </p:cTn>
                              </p:par>
                              <p:par>
                                <p:cTn id="535" presetID="22" presetClass="entr" presetSubtype="1" fill="hold" nodeType="withEffect">
                                  <p:stCondLst>
                                    <p:cond delay="0"/>
                                  </p:stCondLst>
                                  <p:childTnLst>
                                    <p:set>
                                      <p:cBhvr>
                                        <p:cTn id="536" dur="1" fill="hold">
                                          <p:stCondLst>
                                            <p:cond delay="0"/>
                                          </p:stCondLst>
                                        </p:cTn>
                                        <p:tgtEl>
                                          <p:spTgt spid="197"/>
                                        </p:tgtEl>
                                        <p:attrNameLst>
                                          <p:attrName>style.visibility</p:attrName>
                                        </p:attrNameLst>
                                      </p:cBhvr>
                                      <p:to>
                                        <p:strVal val="visible"/>
                                      </p:to>
                                    </p:set>
                                    <p:animEffect transition="in" filter="wipe(up)">
                                      <p:cBhvr>
                                        <p:cTn id="537" dur="500"/>
                                        <p:tgtEl>
                                          <p:spTgt spid="197"/>
                                        </p:tgtEl>
                                      </p:cBhvr>
                                    </p:animEffect>
                                  </p:childTnLst>
                                </p:cTn>
                              </p:par>
                              <p:par>
                                <p:cTn id="538" presetID="10" presetClass="entr" presetSubtype="0" fill="hold" nodeType="withEffect">
                                  <p:stCondLst>
                                    <p:cond delay="0"/>
                                  </p:stCondLst>
                                  <p:childTnLst>
                                    <p:set>
                                      <p:cBhvr>
                                        <p:cTn id="539" dur="1" fill="hold">
                                          <p:stCondLst>
                                            <p:cond delay="0"/>
                                          </p:stCondLst>
                                        </p:cTn>
                                        <p:tgtEl>
                                          <p:spTgt spid="198"/>
                                        </p:tgtEl>
                                        <p:attrNameLst>
                                          <p:attrName>style.visibility</p:attrName>
                                        </p:attrNameLst>
                                      </p:cBhvr>
                                      <p:to>
                                        <p:strVal val="visible"/>
                                      </p:to>
                                    </p:set>
                                    <p:animEffect transition="in" filter="fade">
                                      <p:cBhvr>
                                        <p:cTn id="540" dur="500"/>
                                        <p:tgtEl>
                                          <p:spTgt spid="198"/>
                                        </p:tgtEl>
                                      </p:cBhvr>
                                    </p:animEffect>
                                  </p:childTnLst>
                                </p:cTn>
                              </p:par>
                              <p:par>
                                <p:cTn id="541" presetID="22" presetClass="entr" presetSubtype="1" fill="hold" nodeType="withEffect">
                                  <p:stCondLst>
                                    <p:cond delay="0"/>
                                  </p:stCondLst>
                                  <p:childTnLst>
                                    <p:set>
                                      <p:cBhvr>
                                        <p:cTn id="542" dur="1" fill="hold">
                                          <p:stCondLst>
                                            <p:cond delay="0"/>
                                          </p:stCondLst>
                                        </p:cTn>
                                        <p:tgtEl>
                                          <p:spTgt spid="201"/>
                                        </p:tgtEl>
                                        <p:attrNameLst>
                                          <p:attrName>style.visibility</p:attrName>
                                        </p:attrNameLst>
                                      </p:cBhvr>
                                      <p:to>
                                        <p:strVal val="visible"/>
                                      </p:to>
                                    </p:set>
                                    <p:animEffect transition="in" filter="wipe(up)">
                                      <p:cBhvr>
                                        <p:cTn id="543" dur="500"/>
                                        <p:tgtEl>
                                          <p:spTgt spid="201"/>
                                        </p:tgtEl>
                                      </p:cBhvr>
                                    </p:animEffect>
                                  </p:childTnLst>
                                </p:cTn>
                              </p:par>
                              <p:par>
                                <p:cTn id="544" presetID="10" presetClass="entr" presetSubtype="0" fill="hold" nodeType="withEffect">
                                  <p:stCondLst>
                                    <p:cond delay="0"/>
                                  </p:stCondLst>
                                  <p:childTnLst>
                                    <p:set>
                                      <p:cBhvr>
                                        <p:cTn id="545" dur="1" fill="hold">
                                          <p:stCondLst>
                                            <p:cond delay="0"/>
                                          </p:stCondLst>
                                        </p:cTn>
                                        <p:tgtEl>
                                          <p:spTgt spid="202"/>
                                        </p:tgtEl>
                                        <p:attrNameLst>
                                          <p:attrName>style.visibility</p:attrName>
                                        </p:attrNameLst>
                                      </p:cBhvr>
                                      <p:to>
                                        <p:strVal val="visible"/>
                                      </p:to>
                                    </p:set>
                                    <p:animEffect transition="in" filter="fade">
                                      <p:cBhvr>
                                        <p:cTn id="546" dur="500"/>
                                        <p:tgtEl>
                                          <p:spTgt spid="202"/>
                                        </p:tgtEl>
                                      </p:cBhvr>
                                    </p:animEffect>
                                  </p:childTnLst>
                                </p:cTn>
                              </p:par>
                              <p:par>
                                <p:cTn id="547" presetID="22" presetClass="entr" presetSubtype="1" fill="hold" nodeType="withEffect">
                                  <p:stCondLst>
                                    <p:cond delay="0"/>
                                  </p:stCondLst>
                                  <p:childTnLst>
                                    <p:set>
                                      <p:cBhvr>
                                        <p:cTn id="548" dur="1" fill="hold">
                                          <p:stCondLst>
                                            <p:cond delay="0"/>
                                          </p:stCondLst>
                                        </p:cTn>
                                        <p:tgtEl>
                                          <p:spTgt spid="203"/>
                                        </p:tgtEl>
                                        <p:attrNameLst>
                                          <p:attrName>style.visibility</p:attrName>
                                        </p:attrNameLst>
                                      </p:cBhvr>
                                      <p:to>
                                        <p:strVal val="visible"/>
                                      </p:to>
                                    </p:set>
                                    <p:animEffect transition="in" filter="wipe(up)">
                                      <p:cBhvr>
                                        <p:cTn id="549" dur="500"/>
                                        <p:tgtEl>
                                          <p:spTgt spid="203"/>
                                        </p:tgtEl>
                                      </p:cBhvr>
                                    </p:animEffect>
                                  </p:childTnLst>
                                </p:cTn>
                              </p:par>
                              <p:par>
                                <p:cTn id="550" presetID="10" presetClass="entr" presetSubtype="0" fill="hold" nodeType="withEffect">
                                  <p:stCondLst>
                                    <p:cond delay="0"/>
                                  </p:stCondLst>
                                  <p:childTnLst>
                                    <p:set>
                                      <p:cBhvr>
                                        <p:cTn id="551" dur="1" fill="hold">
                                          <p:stCondLst>
                                            <p:cond delay="0"/>
                                          </p:stCondLst>
                                        </p:cTn>
                                        <p:tgtEl>
                                          <p:spTgt spid="204"/>
                                        </p:tgtEl>
                                        <p:attrNameLst>
                                          <p:attrName>style.visibility</p:attrName>
                                        </p:attrNameLst>
                                      </p:cBhvr>
                                      <p:to>
                                        <p:strVal val="visible"/>
                                      </p:to>
                                    </p:set>
                                    <p:animEffect transition="in" filter="fade">
                                      <p:cBhvr>
                                        <p:cTn id="552" dur="500"/>
                                        <p:tgtEl>
                                          <p:spTgt spid="204"/>
                                        </p:tgtEl>
                                      </p:cBhvr>
                                    </p:animEffect>
                                  </p:childTnLst>
                                </p:cTn>
                              </p:par>
                              <p:par>
                                <p:cTn id="553" presetID="22" presetClass="entr" presetSubtype="1" fill="hold" nodeType="withEffect">
                                  <p:stCondLst>
                                    <p:cond delay="0"/>
                                  </p:stCondLst>
                                  <p:childTnLst>
                                    <p:set>
                                      <p:cBhvr>
                                        <p:cTn id="554" dur="1" fill="hold">
                                          <p:stCondLst>
                                            <p:cond delay="0"/>
                                          </p:stCondLst>
                                        </p:cTn>
                                        <p:tgtEl>
                                          <p:spTgt spid="205"/>
                                        </p:tgtEl>
                                        <p:attrNameLst>
                                          <p:attrName>style.visibility</p:attrName>
                                        </p:attrNameLst>
                                      </p:cBhvr>
                                      <p:to>
                                        <p:strVal val="visible"/>
                                      </p:to>
                                    </p:set>
                                    <p:animEffect transition="in" filter="wipe(up)">
                                      <p:cBhvr>
                                        <p:cTn id="555" dur="500"/>
                                        <p:tgtEl>
                                          <p:spTgt spid="205"/>
                                        </p:tgtEl>
                                      </p:cBhvr>
                                    </p:animEffect>
                                  </p:childTnLst>
                                </p:cTn>
                              </p:par>
                              <p:par>
                                <p:cTn id="556" presetID="10" presetClass="entr" presetSubtype="0" fill="hold" nodeType="withEffect">
                                  <p:stCondLst>
                                    <p:cond delay="0"/>
                                  </p:stCondLst>
                                  <p:childTnLst>
                                    <p:set>
                                      <p:cBhvr>
                                        <p:cTn id="557" dur="1" fill="hold">
                                          <p:stCondLst>
                                            <p:cond delay="0"/>
                                          </p:stCondLst>
                                        </p:cTn>
                                        <p:tgtEl>
                                          <p:spTgt spid="206"/>
                                        </p:tgtEl>
                                        <p:attrNameLst>
                                          <p:attrName>style.visibility</p:attrName>
                                        </p:attrNameLst>
                                      </p:cBhvr>
                                      <p:to>
                                        <p:strVal val="visible"/>
                                      </p:to>
                                    </p:set>
                                    <p:animEffect transition="in" filter="fade">
                                      <p:cBhvr>
                                        <p:cTn id="558" dur="500"/>
                                        <p:tgtEl>
                                          <p:spTgt spid="206"/>
                                        </p:tgtEl>
                                      </p:cBhvr>
                                    </p:animEffect>
                                  </p:childTnLst>
                                </p:cTn>
                              </p:par>
                              <p:par>
                                <p:cTn id="559" presetID="22" presetClass="entr" presetSubtype="1" fill="hold" nodeType="withEffect">
                                  <p:stCondLst>
                                    <p:cond delay="0"/>
                                  </p:stCondLst>
                                  <p:childTnLst>
                                    <p:set>
                                      <p:cBhvr>
                                        <p:cTn id="560" dur="1" fill="hold">
                                          <p:stCondLst>
                                            <p:cond delay="0"/>
                                          </p:stCondLst>
                                        </p:cTn>
                                        <p:tgtEl>
                                          <p:spTgt spid="207"/>
                                        </p:tgtEl>
                                        <p:attrNameLst>
                                          <p:attrName>style.visibility</p:attrName>
                                        </p:attrNameLst>
                                      </p:cBhvr>
                                      <p:to>
                                        <p:strVal val="visible"/>
                                      </p:to>
                                    </p:set>
                                    <p:animEffect transition="in" filter="wipe(up)">
                                      <p:cBhvr>
                                        <p:cTn id="561" dur="500"/>
                                        <p:tgtEl>
                                          <p:spTgt spid="207"/>
                                        </p:tgtEl>
                                      </p:cBhvr>
                                    </p:animEffect>
                                  </p:childTnLst>
                                </p:cTn>
                              </p:par>
                              <p:par>
                                <p:cTn id="562" presetID="10" presetClass="entr" presetSubtype="0" fill="hold" nodeType="withEffect">
                                  <p:stCondLst>
                                    <p:cond delay="0"/>
                                  </p:stCondLst>
                                  <p:childTnLst>
                                    <p:set>
                                      <p:cBhvr>
                                        <p:cTn id="563" dur="1" fill="hold">
                                          <p:stCondLst>
                                            <p:cond delay="0"/>
                                          </p:stCondLst>
                                        </p:cTn>
                                        <p:tgtEl>
                                          <p:spTgt spid="208"/>
                                        </p:tgtEl>
                                        <p:attrNameLst>
                                          <p:attrName>style.visibility</p:attrName>
                                        </p:attrNameLst>
                                      </p:cBhvr>
                                      <p:to>
                                        <p:strVal val="visible"/>
                                      </p:to>
                                    </p:set>
                                    <p:animEffect transition="in" filter="fade">
                                      <p:cBhvr>
                                        <p:cTn id="564" dur="500"/>
                                        <p:tgtEl>
                                          <p:spTgt spid="208"/>
                                        </p:tgtEl>
                                      </p:cBhvr>
                                    </p:animEffect>
                                  </p:childTnLst>
                                </p:cTn>
                              </p:par>
                              <p:par>
                                <p:cTn id="565" presetID="22" presetClass="entr" presetSubtype="1" fill="hold" nodeType="withEffect">
                                  <p:stCondLst>
                                    <p:cond delay="0"/>
                                  </p:stCondLst>
                                  <p:childTnLst>
                                    <p:set>
                                      <p:cBhvr>
                                        <p:cTn id="566" dur="1" fill="hold">
                                          <p:stCondLst>
                                            <p:cond delay="0"/>
                                          </p:stCondLst>
                                        </p:cTn>
                                        <p:tgtEl>
                                          <p:spTgt spid="209"/>
                                        </p:tgtEl>
                                        <p:attrNameLst>
                                          <p:attrName>style.visibility</p:attrName>
                                        </p:attrNameLst>
                                      </p:cBhvr>
                                      <p:to>
                                        <p:strVal val="visible"/>
                                      </p:to>
                                    </p:set>
                                    <p:animEffect transition="in" filter="wipe(up)">
                                      <p:cBhvr>
                                        <p:cTn id="567" dur="500"/>
                                        <p:tgtEl>
                                          <p:spTgt spid="209"/>
                                        </p:tgtEl>
                                      </p:cBhvr>
                                    </p:animEffect>
                                  </p:childTnLst>
                                </p:cTn>
                              </p:par>
                              <p:par>
                                <p:cTn id="568" presetID="10" presetClass="entr" presetSubtype="0" fill="hold" nodeType="withEffect">
                                  <p:stCondLst>
                                    <p:cond delay="0"/>
                                  </p:stCondLst>
                                  <p:childTnLst>
                                    <p:set>
                                      <p:cBhvr>
                                        <p:cTn id="569" dur="1" fill="hold">
                                          <p:stCondLst>
                                            <p:cond delay="0"/>
                                          </p:stCondLst>
                                        </p:cTn>
                                        <p:tgtEl>
                                          <p:spTgt spid="210"/>
                                        </p:tgtEl>
                                        <p:attrNameLst>
                                          <p:attrName>style.visibility</p:attrName>
                                        </p:attrNameLst>
                                      </p:cBhvr>
                                      <p:to>
                                        <p:strVal val="visible"/>
                                      </p:to>
                                    </p:set>
                                    <p:animEffect transition="in" filter="fade">
                                      <p:cBhvr>
                                        <p:cTn id="570" dur="500"/>
                                        <p:tgtEl>
                                          <p:spTgt spid="210"/>
                                        </p:tgtEl>
                                      </p:cBhvr>
                                    </p:animEffect>
                                  </p:childTnLst>
                                </p:cTn>
                              </p:par>
                              <p:par>
                                <p:cTn id="571" presetID="22" presetClass="entr" presetSubtype="1" fill="hold" nodeType="withEffect">
                                  <p:stCondLst>
                                    <p:cond delay="0"/>
                                  </p:stCondLst>
                                  <p:childTnLst>
                                    <p:set>
                                      <p:cBhvr>
                                        <p:cTn id="572" dur="1" fill="hold">
                                          <p:stCondLst>
                                            <p:cond delay="0"/>
                                          </p:stCondLst>
                                        </p:cTn>
                                        <p:tgtEl>
                                          <p:spTgt spid="211"/>
                                        </p:tgtEl>
                                        <p:attrNameLst>
                                          <p:attrName>style.visibility</p:attrName>
                                        </p:attrNameLst>
                                      </p:cBhvr>
                                      <p:to>
                                        <p:strVal val="visible"/>
                                      </p:to>
                                    </p:set>
                                    <p:animEffect transition="in" filter="wipe(up)">
                                      <p:cBhvr>
                                        <p:cTn id="573" dur="500"/>
                                        <p:tgtEl>
                                          <p:spTgt spid="211"/>
                                        </p:tgtEl>
                                      </p:cBhvr>
                                    </p:animEffect>
                                  </p:childTnLst>
                                </p:cTn>
                              </p:par>
                              <p:par>
                                <p:cTn id="574" presetID="10" presetClass="entr" presetSubtype="0" fill="hold" nodeType="withEffect">
                                  <p:stCondLst>
                                    <p:cond delay="0"/>
                                  </p:stCondLst>
                                  <p:childTnLst>
                                    <p:set>
                                      <p:cBhvr>
                                        <p:cTn id="575" dur="1" fill="hold">
                                          <p:stCondLst>
                                            <p:cond delay="0"/>
                                          </p:stCondLst>
                                        </p:cTn>
                                        <p:tgtEl>
                                          <p:spTgt spid="212"/>
                                        </p:tgtEl>
                                        <p:attrNameLst>
                                          <p:attrName>style.visibility</p:attrName>
                                        </p:attrNameLst>
                                      </p:cBhvr>
                                      <p:to>
                                        <p:strVal val="visible"/>
                                      </p:to>
                                    </p:set>
                                    <p:animEffect transition="in" filter="fade">
                                      <p:cBhvr>
                                        <p:cTn id="576" dur="500"/>
                                        <p:tgtEl>
                                          <p:spTgt spid="212"/>
                                        </p:tgtEl>
                                      </p:cBhvr>
                                    </p:animEffect>
                                  </p:childTnLst>
                                </p:cTn>
                              </p:par>
                              <p:par>
                                <p:cTn id="577" presetID="22" presetClass="entr" presetSubtype="1" fill="hold" nodeType="withEffect">
                                  <p:stCondLst>
                                    <p:cond delay="0"/>
                                  </p:stCondLst>
                                  <p:childTnLst>
                                    <p:set>
                                      <p:cBhvr>
                                        <p:cTn id="578" dur="1" fill="hold">
                                          <p:stCondLst>
                                            <p:cond delay="0"/>
                                          </p:stCondLst>
                                        </p:cTn>
                                        <p:tgtEl>
                                          <p:spTgt spid="213"/>
                                        </p:tgtEl>
                                        <p:attrNameLst>
                                          <p:attrName>style.visibility</p:attrName>
                                        </p:attrNameLst>
                                      </p:cBhvr>
                                      <p:to>
                                        <p:strVal val="visible"/>
                                      </p:to>
                                    </p:set>
                                    <p:animEffect transition="in" filter="wipe(up)">
                                      <p:cBhvr>
                                        <p:cTn id="579" dur="500"/>
                                        <p:tgtEl>
                                          <p:spTgt spid="213"/>
                                        </p:tgtEl>
                                      </p:cBhvr>
                                    </p:animEffect>
                                  </p:childTnLst>
                                </p:cTn>
                              </p:par>
                              <p:par>
                                <p:cTn id="580" presetID="10" presetClass="entr" presetSubtype="0" fill="hold" nodeType="withEffect">
                                  <p:stCondLst>
                                    <p:cond delay="0"/>
                                  </p:stCondLst>
                                  <p:childTnLst>
                                    <p:set>
                                      <p:cBhvr>
                                        <p:cTn id="581" dur="1" fill="hold">
                                          <p:stCondLst>
                                            <p:cond delay="0"/>
                                          </p:stCondLst>
                                        </p:cTn>
                                        <p:tgtEl>
                                          <p:spTgt spid="214"/>
                                        </p:tgtEl>
                                        <p:attrNameLst>
                                          <p:attrName>style.visibility</p:attrName>
                                        </p:attrNameLst>
                                      </p:cBhvr>
                                      <p:to>
                                        <p:strVal val="visible"/>
                                      </p:to>
                                    </p:set>
                                    <p:animEffect transition="in" filter="fade">
                                      <p:cBhvr>
                                        <p:cTn id="582" dur="500"/>
                                        <p:tgtEl>
                                          <p:spTgt spid="214"/>
                                        </p:tgtEl>
                                      </p:cBhvr>
                                    </p:animEffect>
                                  </p:childTnLst>
                                </p:cTn>
                              </p:par>
                              <p:par>
                                <p:cTn id="583" presetID="22" presetClass="entr" presetSubtype="1" fill="hold" nodeType="withEffect">
                                  <p:stCondLst>
                                    <p:cond delay="0"/>
                                  </p:stCondLst>
                                  <p:childTnLst>
                                    <p:set>
                                      <p:cBhvr>
                                        <p:cTn id="584" dur="1" fill="hold">
                                          <p:stCondLst>
                                            <p:cond delay="0"/>
                                          </p:stCondLst>
                                        </p:cTn>
                                        <p:tgtEl>
                                          <p:spTgt spid="215"/>
                                        </p:tgtEl>
                                        <p:attrNameLst>
                                          <p:attrName>style.visibility</p:attrName>
                                        </p:attrNameLst>
                                      </p:cBhvr>
                                      <p:to>
                                        <p:strVal val="visible"/>
                                      </p:to>
                                    </p:set>
                                    <p:animEffect transition="in" filter="wipe(up)">
                                      <p:cBhvr>
                                        <p:cTn id="585" dur="500"/>
                                        <p:tgtEl>
                                          <p:spTgt spid="215"/>
                                        </p:tgtEl>
                                      </p:cBhvr>
                                    </p:animEffect>
                                  </p:childTnLst>
                                </p:cTn>
                              </p:par>
                              <p:par>
                                <p:cTn id="586" presetID="10" presetClass="entr" presetSubtype="0" fill="hold" nodeType="withEffect">
                                  <p:stCondLst>
                                    <p:cond delay="0"/>
                                  </p:stCondLst>
                                  <p:childTnLst>
                                    <p:set>
                                      <p:cBhvr>
                                        <p:cTn id="587" dur="1" fill="hold">
                                          <p:stCondLst>
                                            <p:cond delay="0"/>
                                          </p:stCondLst>
                                        </p:cTn>
                                        <p:tgtEl>
                                          <p:spTgt spid="216"/>
                                        </p:tgtEl>
                                        <p:attrNameLst>
                                          <p:attrName>style.visibility</p:attrName>
                                        </p:attrNameLst>
                                      </p:cBhvr>
                                      <p:to>
                                        <p:strVal val="visible"/>
                                      </p:to>
                                    </p:set>
                                    <p:animEffect transition="in" filter="fade">
                                      <p:cBhvr>
                                        <p:cTn id="588" dur="500"/>
                                        <p:tgtEl>
                                          <p:spTgt spid="216"/>
                                        </p:tgtEl>
                                      </p:cBhvr>
                                    </p:animEffect>
                                  </p:childTnLst>
                                </p:cTn>
                              </p:par>
                              <p:par>
                                <p:cTn id="589" presetID="22" presetClass="entr" presetSubtype="1" fill="hold" nodeType="withEffect">
                                  <p:stCondLst>
                                    <p:cond delay="0"/>
                                  </p:stCondLst>
                                  <p:childTnLst>
                                    <p:set>
                                      <p:cBhvr>
                                        <p:cTn id="590" dur="1" fill="hold">
                                          <p:stCondLst>
                                            <p:cond delay="0"/>
                                          </p:stCondLst>
                                        </p:cTn>
                                        <p:tgtEl>
                                          <p:spTgt spid="217"/>
                                        </p:tgtEl>
                                        <p:attrNameLst>
                                          <p:attrName>style.visibility</p:attrName>
                                        </p:attrNameLst>
                                      </p:cBhvr>
                                      <p:to>
                                        <p:strVal val="visible"/>
                                      </p:to>
                                    </p:set>
                                    <p:animEffect transition="in" filter="wipe(up)">
                                      <p:cBhvr>
                                        <p:cTn id="591" dur="500"/>
                                        <p:tgtEl>
                                          <p:spTgt spid="217"/>
                                        </p:tgtEl>
                                      </p:cBhvr>
                                    </p:animEffect>
                                  </p:childTnLst>
                                </p:cTn>
                              </p:par>
                              <p:par>
                                <p:cTn id="592" presetID="10" presetClass="entr" presetSubtype="0" fill="hold" nodeType="withEffect">
                                  <p:stCondLst>
                                    <p:cond delay="0"/>
                                  </p:stCondLst>
                                  <p:childTnLst>
                                    <p:set>
                                      <p:cBhvr>
                                        <p:cTn id="593" dur="1" fill="hold">
                                          <p:stCondLst>
                                            <p:cond delay="0"/>
                                          </p:stCondLst>
                                        </p:cTn>
                                        <p:tgtEl>
                                          <p:spTgt spid="218"/>
                                        </p:tgtEl>
                                        <p:attrNameLst>
                                          <p:attrName>style.visibility</p:attrName>
                                        </p:attrNameLst>
                                      </p:cBhvr>
                                      <p:to>
                                        <p:strVal val="visible"/>
                                      </p:to>
                                    </p:set>
                                    <p:animEffect transition="in" filter="fade">
                                      <p:cBhvr>
                                        <p:cTn id="594" dur="500"/>
                                        <p:tgtEl>
                                          <p:spTgt spid="218"/>
                                        </p:tgtEl>
                                      </p:cBhvr>
                                    </p:animEffect>
                                  </p:childTnLst>
                                </p:cTn>
                              </p:par>
                              <p:par>
                                <p:cTn id="595" presetID="22" presetClass="entr" presetSubtype="1" fill="hold" nodeType="withEffect">
                                  <p:stCondLst>
                                    <p:cond delay="0"/>
                                  </p:stCondLst>
                                  <p:childTnLst>
                                    <p:set>
                                      <p:cBhvr>
                                        <p:cTn id="596" dur="1" fill="hold">
                                          <p:stCondLst>
                                            <p:cond delay="0"/>
                                          </p:stCondLst>
                                        </p:cTn>
                                        <p:tgtEl>
                                          <p:spTgt spid="219"/>
                                        </p:tgtEl>
                                        <p:attrNameLst>
                                          <p:attrName>style.visibility</p:attrName>
                                        </p:attrNameLst>
                                      </p:cBhvr>
                                      <p:to>
                                        <p:strVal val="visible"/>
                                      </p:to>
                                    </p:set>
                                    <p:animEffect transition="in" filter="wipe(up)">
                                      <p:cBhvr>
                                        <p:cTn id="597" dur="500"/>
                                        <p:tgtEl>
                                          <p:spTgt spid="219"/>
                                        </p:tgtEl>
                                      </p:cBhvr>
                                    </p:animEffect>
                                  </p:childTnLst>
                                </p:cTn>
                              </p:par>
                              <p:par>
                                <p:cTn id="598" presetID="10" presetClass="entr" presetSubtype="0" fill="hold" nodeType="withEffect">
                                  <p:stCondLst>
                                    <p:cond delay="0"/>
                                  </p:stCondLst>
                                  <p:childTnLst>
                                    <p:set>
                                      <p:cBhvr>
                                        <p:cTn id="599" dur="1" fill="hold">
                                          <p:stCondLst>
                                            <p:cond delay="0"/>
                                          </p:stCondLst>
                                        </p:cTn>
                                        <p:tgtEl>
                                          <p:spTgt spid="220"/>
                                        </p:tgtEl>
                                        <p:attrNameLst>
                                          <p:attrName>style.visibility</p:attrName>
                                        </p:attrNameLst>
                                      </p:cBhvr>
                                      <p:to>
                                        <p:strVal val="visible"/>
                                      </p:to>
                                    </p:set>
                                    <p:animEffect transition="in" filter="fade">
                                      <p:cBhvr>
                                        <p:cTn id="600" dur="500"/>
                                        <p:tgtEl>
                                          <p:spTgt spid="220"/>
                                        </p:tgtEl>
                                      </p:cBhvr>
                                    </p:animEffect>
                                  </p:childTnLst>
                                </p:cTn>
                              </p:par>
                              <p:par>
                                <p:cTn id="601" presetID="22" presetClass="entr" presetSubtype="1" fill="hold" nodeType="withEffect">
                                  <p:stCondLst>
                                    <p:cond delay="0"/>
                                  </p:stCondLst>
                                  <p:childTnLst>
                                    <p:set>
                                      <p:cBhvr>
                                        <p:cTn id="602" dur="1" fill="hold">
                                          <p:stCondLst>
                                            <p:cond delay="0"/>
                                          </p:stCondLst>
                                        </p:cTn>
                                        <p:tgtEl>
                                          <p:spTgt spid="221"/>
                                        </p:tgtEl>
                                        <p:attrNameLst>
                                          <p:attrName>style.visibility</p:attrName>
                                        </p:attrNameLst>
                                      </p:cBhvr>
                                      <p:to>
                                        <p:strVal val="visible"/>
                                      </p:to>
                                    </p:set>
                                    <p:animEffect transition="in" filter="wipe(up)">
                                      <p:cBhvr>
                                        <p:cTn id="603" dur="500"/>
                                        <p:tgtEl>
                                          <p:spTgt spid="221"/>
                                        </p:tgtEl>
                                      </p:cBhvr>
                                    </p:animEffect>
                                  </p:childTnLst>
                                </p:cTn>
                              </p:par>
                              <p:par>
                                <p:cTn id="604" presetID="10" presetClass="entr" presetSubtype="0" fill="hold" nodeType="withEffect">
                                  <p:stCondLst>
                                    <p:cond delay="0"/>
                                  </p:stCondLst>
                                  <p:childTnLst>
                                    <p:set>
                                      <p:cBhvr>
                                        <p:cTn id="605" dur="1" fill="hold">
                                          <p:stCondLst>
                                            <p:cond delay="0"/>
                                          </p:stCondLst>
                                        </p:cTn>
                                        <p:tgtEl>
                                          <p:spTgt spid="222"/>
                                        </p:tgtEl>
                                        <p:attrNameLst>
                                          <p:attrName>style.visibility</p:attrName>
                                        </p:attrNameLst>
                                      </p:cBhvr>
                                      <p:to>
                                        <p:strVal val="visible"/>
                                      </p:to>
                                    </p:set>
                                    <p:animEffect transition="in" filter="fade">
                                      <p:cBhvr>
                                        <p:cTn id="606" dur="500"/>
                                        <p:tgtEl>
                                          <p:spTgt spid="222"/>
                                        </p:tgtEl>
                                      </p:cBhvr>
                                    </p:animEffect>
                                  </p:childTnLst>
                                </p:cTn>
                              </p:par>
                              <p:par>
                                <p:cTn id="607" presetID="22" presetClass="entr" presetSubtype="1" fill="hold" nodeType="withEffect">
                                  <p:stCondLst>
                                    <p:cond delay="0"/>
                                  </p:stCondLst>
                                  <p:childTnLst>
                                    <p:set>
                                      <p:cBhvr>
                                        <p:cTn id="608" dur="1" fill="hold">
                                          <p:stCondLst>
                                            <p:cond delay="0"/>
                                          </p:stCondLst>
                                        </p:cTn>
                                        <p:tgtEl>
                                          <p:spTgt spid="223"/>
                                        </p:tgtEl>
                                        <p:attrNameLst>
                                          <p:attrName>style.visibility</p:attrName>
                                        </p:attrNameLst>
                                      </p:cBhvr>
                                      <p:to>
                                        <p:strVal val="visible"/>
                                      </p:to>
                                    </p:set>
                                    <p:animEffect transition="in" filter="wipe(up)">
                                      <p:cBhvr>
                                        <p:cTn id="609" dur="500"/>
                                        <p:tgtEl>
                                          <p:spTgt spid="223"/>
                                        </p:tgtEl>
                                      </p:cBhvr>
                                    </p:animEffect>
                                  </p:childTnLst>
                                </p:cTn>
                              </p:par>
                              <p:par>
                                <p:cTn id="610" presetID="10" presetClass="entr" presetSubtype="0" fill="hold" nodeType="withEffect">
                                  <p:stCondLst>
                                    <p:cond delay="0"/>
                                  </p:stCondLst>
                                  <p:childTnLst>
                                    <p:set>
                                      <p:cBhvr>
                                        <p:cTn id="611" dur="1" fill="hold">
                                          <p:stCondLst>
                                            <p:cond delay="0"/>
                                          </p:stCondLst>
                                        </p:cTn>
                                        <p:tgtEl>
                                          <p:spTgt spid="224"/>
                                        </p:tgtEl>
                                        <p:attrNameLst>
                                          <p:attrName>style.visibility</p:attrName>
                                        </p:attrNameLst>
                                      </p:cBhvr>
                                      <p:to>
                                        <p:strVal val="visible"/>
                                      </p:to>
                                    </p:set>
                                    <p:animEffect transition="in" filter="fade">
                                      <p:cBhvr>
                                        <p:cTn id="612" dur="500"/>
                                        <p:tgtEl>
                                          <p:spTgt spid="224"/>
                                        </p:tgtEl>
                                      </p:cBhvr>
                                    </p:animEffect>
                                  </p:childTnLst>
                                </p:cTn>
                              </p:par>
                              <p:par>
                                <p:cTn id="613" presetID="22" presetClass="entr" presetSubtype="1" fill="hold" nodeType="withEffect">
                                  <p:stCondLst>
                                    <p:cond delay="0"/>
                                  </p:stCondLst>
                                  <p:childTnLst>
                                    <p:set>
                                      <p:cBhvr>
                                        <p:cTn id="614" dur="1" fill="hold">
                                          <p:stCondLst>
                                            <p:cond delay="0"/>
                                          </p:stCondLst>
                                        </p:cTn>
                                        <p:tgtEl>
                                          <p:spTgt spid="225"/>
                                        </p:tgtEl>
                                        <p:attrNameLst>
                                          <p:attrName>style.visibility</p:attrName>
                                        </p:attrNameLst>
                                      </p:cBhvr>
                                      <p:to>
                                        <p:strVal val="visible"/>
                                      </p:to>
                                    </p:set>
                                    <p:animEffect transition="in" filter="wipe(up)">
                                      <p:cBhvr>
                                        <p:cTn id="615" dur="500"/>
                                        <p:tgtEl>
                                          <p:spTgt spid="225"/>
                                        </p:tgtEl>
                                      </p:cBhvr>
                                    </p:animEffect>
                                  </p:childTnLst>
                                </p:cTn>
                              </p:par>
                              <p:par>
                                <p:cTn id="616" presetID="10" presetClass="entr" presetSubtype="0" fill="hold" nodeType="withEffect">
                                  <p:stCondLst>
                                    <p:cond delay="0"/>
                                  </p:stCondLst>
                                  <p:childTnLst>
                                    <p:set>
                                      <p:cBhvr>
                                        <p:cTn id="617" dur="1" fill="hold">
                                          <p:stCondLst>
                                            <p:cond delay="0"/>
                                          </p:stCondLst>
                                        </p:cTn>
                                        <p:tgtEl>
                                          <p:spTgt spid="226"/>
                                        </p:tgtEl>
                                        <p:attrNameLst>
                                          <p:attrName>style.visibility</p:attrName>
                                        </p:attrNameLst>
                                      </p:cBhvr>
                                      <p:to>
                                        <p:strVal val="visible"/>
                                      </p:to>
                                    </p:set>
                                    <p:animEffect transition="in" filter="fade">
                                      <p:cBhvr>
                                        <p:cTn id="618" dur="500"/>
                                        <p:tgtEl>
                                          <p:spTgt spid="226"/>
                                        </p:tgtEl>
                                      </p:cBhvr>
                                    </p:animEffect>
                                  </p:childTnLst>
                                </p:cTn>
                              </p:par>
                              <p:par>
                                <p:cTn id="619" presetID="22" presetClass="entr" presetSubtype="1" fill="hold" nodeType="withEffect">
                                  <p:stCondLst>
                                    <p:cond delay="0"/>
                                  </p:stCondLst>
                                  <p:childTnLst>
                                    <p:set>
                                      <p:cBhvr>
                                        <p:cTn id="620" dur="1" fill="hold">
                                          <p:stCondLst>
                                            <p:cond delay="0"/>
                                          </p:stCondLst>
                                        </p:cTn>
                                        <p:tgtEl>
                                          <p:spTgt spid="227"/>
                                        </p:tgtEl>
                                        <p:attrNameLst>
                                          <p:attrName>style.visibility</p:attrName>
                                        </p:attrNameLst>
                                      </p:cBhvr>
                                      <p:to>
                                        <p:strVal val="visible"/>
                                      </p:to>
                                    </p:set>
                                    <p:animEffect transition="in" filter="wipe(up)">
                                      <p:cBhvr>
                                        <p:cTn id="621" dur="500"/>
                                        <p:tgtEl>
                                          <p:spTgt spid="227"/>
                                        </p:tgtEl>
                                      </p:cBhvr>
                                    </p:animEffect>
                                  </p:childTnLst>
                                </p:cTn>
                              </p:par>
                              <p:par>
                                <p:cTn id="622" presetID="10" presetClass="entr" presetSubtype="0" fill="hold" nodeType="withEffect">
                                  <p:stCondLst>
                                    <p:cond delay="0"/>
                                  </p:stCondLst>
                                  <p:childTnLst>
                                    <p:set>
                                      <p:cBhvr>
                                        <p:cTn id="623" dur="1" fill="hold">
                                          <p:stCondLst>
                                            <p:cond delay="0"/>
                                          </p:stCondLst>
                                        </p:cTn>
                                        <p:tgtEl>
                                          <p:spTgt spid="228"/>
                                        </p:tgtEl>
                                        <p:attrNameLst>
                                          <p:attrName>style.visibility</p:attrName>
                                        </p:attrNameLst>
                                      </p:cBhvr>
                                      <p:to>
                                        <p:strVal val="visible"/>
                                      </p:to>
                                    </p:set>
                                    <p:animEffect transition="in" filter="fade">
                                      <p:cBhvr>
                                        <p:cTn id="624" dur="500"/>
                                        <p:tgtEl>
                                          <p:spTgt spid="228"/>
                                        </p:tgtEl>
                                      </p:cBhvr>
                                    </p:animEffect>
                                  </p:childTnLst>
                                </p:cTn>
                              </p:par>
                              <p:par>
                                <p:cTn id="625" presetID="22" presetClass="entr" presetSubtype="1" fill="hold" nodeType="withEffect">
                                  <p:stCondLst>
                                    <p:cond delay="0"/>
                                  </p:stCondLst>
                                  <p:childTnLst>
                                    <p:set>
                                      <p:cBhvr>
                                        <p:cTn id="626" dur="1" fill="hold">
                                          <p:stCondLst>
                                            <p:cond delay="0"/>
                                          </p:stCondLst>
                                        </p:cTn>
                                        <p:tgtEl>
                                          <p:spTgt spid="229"/>
                                        </p:tgtEl>
                                        <p:attrNameLst>
                                          <p:attrName>style.visibility</p:attrName>
                                        </p:attrNameLst>
                                      </p:cBhvr>
                                      <p:to>
                                        <p:strVal val="visible"/>
                                      </p:to>
                                    </p:set>
                                    <p:animEffect transition="in" filter="wipe(up)">
                                      <p:cBhvr>
                                        <p:cTn id="627" dur="500"/>
                                        <p:tgtEl>
                                          <p:spTgt spid="229"/>
                                        </p:tgtEl>
                                      </p:cBhvr>
                                    </p:animEffect>
                                  </p:childTnLst>
                                </p:cTn>
                              </p:par>
                              <p:par>
                                <p:cTn id="628" presetID="10" presetClass="entr" presetSubtype="0" fill="hold" nodeType="withEffect">
                                  <p:stCondLst>
                                    <p:cond delay="0"/>
                                  </p:stCondLst>
                                  <p:childTnLst>
                                    <p:set>
                                      <p:cBhvr>
                                        <p:cTn id="629" dur="1" fill="hold">
                                          <p:stCondLst>
                                            <p:cond delay="0"/>
                                          </p:stCondLst>
                                        </p:cTn>
                                        <p:tgtEl>
                                          <p:spTgt spid="230"/>
                                        </p:tgtEl>
                                        <p:attrNameLst>
                                          <p:attrName>style.visibility</p:attrName>
                                        </p:attrNameLst>
                                      </p:cBhvr>
                                      <p:to>
                                        <p:strVal val="visible"/>
                                      </p:to>
                                    </p:set>
                                    <p:animEffect transition="in" filter="fade">
                                      <p:cBhvr>
                                        <p:cTn id="630" dur="500"/>
                                        <p:tgtEl>
                                          <p:spTgt spid="230"/>
                                        </p:tgtEl>
                                      </p:cBhvr>
                                    </p:animEffect>
                                  </p:childTnLst>
                                </p:cTn>
                              </p:par>
                            </p:childTnLst>
                          </p:cTn>
                        </p:par>
                      </p:childTnLst>
                    </p:cTn>
                  </p:par>
                  <p:par>
                    <p:cTn id="631" fill="hold">
                      <p:stCondLst>
                        <p:cond delay="indefinite"/>
                      </p:stCondLst>
                      <p:childTnLst>
                        <p:par>
                          <p:cTn id="632" fill="hold">
                            <p:stCondLst>
                              <p:cond delay="0"/>
                            </p:stCondLst>
                            <p:childTnLst>
                              <p:par>
                                <p:cTn id="633" presetID="3" presetClass="entr" presetSubtype="10" fill="hold" grpId="0" nodeType="clickEffect">
                                  <p:stCondLst>
                                    <p:cond delay="0"/>
                                  </p:stCondLst>
                                  <p:childTnLst>
                                    <p:set>
                                      <p:cBhvr>
                                        <p:cTn id="634" dur="1" fill="hold">
                                          <p:stCondLst>
                                            <p:cond delay="0"/>
                                          </p:stCondLst>
                                        </p:cTn>
                                        <p:tgtEl>
                                          <p:spTgt spid="231"/>
                                        </p:tgtEl>
                                        <p:attrNameLst>
                                          <p:attrName>style.visibility</p:attrName>
                                        </p:attrNameLst>
                                      </p:cBhvr>
                                      <p:to>
                                        <p:strVal val="visible"/>
                                      </p:to>
                                    </p:set>
                                    <p:animEffect transition="in" filter="blinds(horizontal)">
                                      <p:cBhvr>
                                        <p:cTn id="635" dur="500"/>
                                        <p:tgtEl>
                                          <p:spTgt spid="231"/>
                                        </p:tgtEl>
                                      </p:cBhvr>
                                    </p:animEffect>
                                  </p:childTnLst>
                                </p:cTn>
                              </p:par>
                            </p:childTnLst>
                          </p:cTn>
                        </p:par>
                      </p:childTnLst>
                    </p:cTn>
                  </p:par>
                  <p:par>
                    <p:cTn id="636" fill="hold">
                      <p:stCondLst>
                        <p:cond delay="indefinite"/>
                      </p:stCondLst>
                      <p:childTnLst>
                        <p:par>
                          <p:cTn id="637" fill="hold">
                            <p:stCondLst>
                              <p:cond delay="0"/>
                            </p:stCondLst>
                            <p:childTnLst>
                              <p:par>
                                <p:cTn id="638" presetID="10" presetClass="entr" presetSubtype="0" fill="hold" nodeType="clickEffect">
                                  <p:stCondLst>
                                    <p:cond delay="0"/>
                                  </p:stCondLst>
                                  <p:childTnLst>
                                    <p:set>
                                      <p:cBhvr>
                                        <p:cTn id="639" dur="1" fill="hold">
                                          <p:stCondLst>
                                            <p:cond delay="0"/>
                                          </p:stCondLst>
                                        </p:cTn>
                                        <p:tgtEl>
                                          <p:spTgt spid="231">
                                            <p:txEl>
                                              <p:pRg st="0" end="0"/>
                                            </p:txEl>
                                          </p:spTgt>
                                        </p:tgtEl>
                                        <p:attrNameLst>
                                          <p:attrName>style.visibility</p:attrName>
                                        </p:attrNameLst>
                                      </p:cBhvr>
                                      <p:to>
                                        <p:strVal val="visible"/>
                                      </p:to>
                                    </p:set>
                                    <p:animEffect transition="in" filter="fade">
                                      <p:cBhvr>
                                        <p:cTn id="640" dur="500"/>
                                        <p:tgtEl>
                                          <p:spTgt spid="231">
                                            <p:txEl>
                                              <p:pRg st="0" end="0"/>
                                            </p:txEl>
                                          </p:spTgt>
                                        </p:tgtEl>
                                      </p:cBhvr>
                                    </p:animEffect>
                                  </p:childTnLst>
                                </p:cTn>
                              </p:par>
                            </p:childTnLst>
                          </p:cTn>
                        </p:par>
                      </p:childTnLst>
                    </p:cTn>
                  </p:par>
                  <p:par>
                    <p:cTn id="641" fill="hold">
                      <p:stCondLst>
                        <p:cond delay="indefinite"/>
                      </p:stCondLst>
                      <p:childTnLst>
                        <p:par>
                          <p:cTn id="642" fill="hold">
                            <p:stCondLst>
                              <p:cond delay="0"/>
                            </p:stCondLst>
                            <p:childTnLst>
                              <p:par>
                                <p:cTn id="643" presetID="10" presetClass="entr" presetSubtype="0" fill="hold" nodeType="clickEffect">
                                  <p:stCondLst>
                                    <p:cond delay="0"/>
                                  </p:stCondLst>
                                  <p:childTnLst>
                                    <p:set>
                                      <p:cBhvr>
                                        <p:cTn id="644" dur="1" fill="hold">
                                          <p:stCondLst>
                                            <p:cond delay="0"/>
                                          </p:stCondLst>
                                        </p:cTn>
                                        <p:tgtEl>
                                          <p:spTgt spid="231">
                                            <p:txEl>
                                              <p:pRg st="1" end="1"/>
                                            </p:txEl>
                                          </p:spTgt>
                                        </p:tgtEl>
                                        <p:attrNameLst>
                                          <p:attrName>style.visibility</p:attrName>
                                        </p:attrNameLst>
                                      </p:cBhvr>
                                      <p:to>
                                        <p:strVal val="visible"/>
                                      </p:to>
                                    </p:set>
                                    <p:animEffect transition="in" filter="fade">
                                      <p:cBhvr>
                                        <p:cTn id="645" dur="500"/>
                                        <p:tgtEl>
                                          <p:spTgt spid="231">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1" grpId="0"/>
      <p:bldP spid="82" grpId="0"/>
      <p:bldP spid="231"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304800" y="228600"/>
            <a:ext cx="8534400" cy="4343400"/>
          </a:xfrm>
        </p:spPr>
        <p:txBody>
          <a:bodyPr>
            <a:normAutofit/>
          </a:bodyPr>
          <a:lstStyle/>
          <a:p>
            <a:r>
              <a:rPr lang="en-CA" dirty="0"/>
              <a:t>Another way to perceive this problem is that up until the last person, every seat from the second pass to the second boarding pass will be taken by someone</a:t>
            </a:r>
          </a:p>
          <a:p>
            <a:r>
              <a:rPr lang="en-CA" dirty="0" err="1"/>
              <a:t>Ie</a:t>
            </a:r>
            <a:r>
              <a:rPr lang="en-CA" dirty="0"/>
              <a:t>: All seats from boarding pass “B” to the second last seat must be taken by a passenger</a:t>
            </a:r>
          </a:p>
          <a:p>
            <a:r>
              <a:rPr lang="en-CA" dirty="0"/>
              <a:t>For instance, any seat except the last one will be taken either by someone earlier or by the person holding its boarding pass</a:t>
            </a:r>
          </a:p>
          <a:p>
            <a:r>
              <a:rPr lang="en-CA" dirty="0"/>
              <a:t>So only two seats will not be guaranteed to be taken: which is the first and last ones.  Since each one is likely to chosen, the probability is 50%</a:t>
            </a:r>
          </a:p>
        </p:txBody>
      </p:sp>
    </p:spTree>
    <p:extLst>
      <p:ext uri="{BB962C8B-B14F-4D97-AF65-F5344CB8AC3E}">
        <p14:creationId xmlns:p14="http://schemas.microsoft.com/office/powerpoint/2010/main" val="374734689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467600" cy="561975"/>
          </a:xfrm>
        </p:spPr>
        <p:txBody>
          <a:bodyPr/>
          <a:lstStyle/>
          <a:p>
            <a:pPr eaLnBrk="1" fontAlgn="auto" hangingPunct="1">
              <a:spcAft>
                <a:spcPts val="0"/>
              </a:spcAft>
              <a:defRPr/>
            </a:pPr>
            <a:r>
              <a:rPr lang="en-CA" dirty="0"/>
              <a:t>Conditional Probability</a:t>
            </a:r>
          </a:p>
        </p:txBody>
      </p:sp>
      <p:sp>
        <p:nvSpPr>
          <p:cNvPr id="7179" name="Content Placeholder 2"/>
          <p:cNvSpPr>
            <a:spLocks noGrp="1"/>
          </p:cNvSpPr>
          <p:nvPr>
            <p:ph sz="quarter" idx="1"/>
          </p:nvPr>
        </p:nvSpPr>
        <p:spPr>
          <a:xfrm>
            <a:off x="457200" y="981075"/>
            <a:ext cx="8075613" cy="1152525"/>
          </a:xfrm>
        </p:spPr>
        <p:txBody>
          <a:bodyPr/>
          <a:lstStyle/>
          <a:p>
            <a:pPr eaLnBrk="1" hangingPunct="1"/>
            <a:r>
              <a:rPr lang="en-CA" sz="2200"/>
              <a:t>To find the probability of event B given the event A, we restrict our attention to the outcomes in A. We then find in what fraction of those outcomes B also occurred.</a:t>
            </a:r>
          </a:p>
          <a:p>
            <a:pPr eaLnBrk="1" hangingPunct="1"/>
            <a:endParaRPr lang="en-CA" sz="2200"/>
          </a:p>
        </p:txBody>
      </p:sp>
      <p:graphicFrame>
        <p:nvGraphicFramePr>
          <p:cNvPr id="5" name="Object 5"/>
          <p:cNvGraphicFramePr>
            <a:graphicFrameLocks noChangeAspect="1"/>
          </p:cNvGraphicFramePr>
          <p:nvPr/>
        </p:nvGraphicFramePr>
        <p:xfrm>
          <a:off x="611188" y="2420938"/>
          <a:ext cx="3176587" cy="1152525"/>
        </p:xfrm>
        <a:graphic>
          <a:graphicData uri="http://schemas.openxmlformats.org/presentationml/2006/ole">
            <mc:AlternateContent xmlns:mc="http://schemas.openxmlformats.org/markup-compatibility/2006">
              <mc:Choice xmlns:v="urn:schemas-microsoft-com:vml" Requires="v">
                <p:oleObj spid="_x0000_s2050" name="Equation" r:id="rId4" imgW="1295280" imgH="469800" progId="Equation.DSMT4">
                  <p:embed/>
                </p:oleObj>
              </mc:Choice>
              <mc:Fallback>
                <p:oleObj name="Equation" r:id="rId4" imgW="1295280" imgH="469800" progId="Equation.DSMT4">
                  <p:embed/>
                  <p:pic>
                    <p:nvPicPr>
                      <p:cNvPr id="5" name="Object 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11188" y="2420938"/>
                        <a:ext cx="3176587" cy="11525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6" name="TextBox 5"/>
          <p:cNvSpPr txBox="1"/>
          <p:nvPr/>
        </p:nvSpPr>
        <p:spPr>
          <a:xfrm>
            <a:off x="4932363" y="3141663"/>
            <a:ext cx="3143250" cy="646112"/>
          </a:xfrm>
          <a:prstGeom prst="rect">
            <a:avLst/>
          </a:prstGeom>
          <a:noFill/>
        </p:spPr>
        <p:txBody>
          <a:bodyPr wrap="none">
            <a:spAutoFit/>
          </a:bodyPr>
          <a:lstStyle/>
          <a:p>
            <a:pPr>
              <a:defRPr/>
            </a:pPr>
            <a:r>
              <a:rPr lang="en-CA" dirty="0">
                <a:solidFill>
                  <a:srgbClr val="FF0000"/>
                </a:solidFill>
                <a:latin typeface="+mj-lt"/>
              </a:rPr>
              <a:t>Within the probability that </a:t>
            </a:r>
            <a:br>
              <a:rPr lang="en-CA" dirty="0">
                <a:solidFill>
                  <a:srgbClr val="FF0000"/>
                </a:solidFill>
                <a:latin typeface="+mj-lt"/>
              </a:rPr>
            </a:br>
            <a:r>
              <a:rPr lang="en-CA" dirty="0">
                <a:solidFill>
                  <a:srgbClr val="FF0000"/>
                </a:solidFill>
                <a:latin typeface="+mj-lt"/>
              </a:rPr>
              <a:t>event A has occurred</a:t>
            </a:r>
          </a:p>
        </p:txBody>
      </p:sp>
      <p:sp>
        <p:nvSpPr>
          <p:cNvPr id="7" name="TextBox 6"/>
          <p:cNvSpPr txBox="1"/>
          <p:nvPr/>
        </p:nvSpPr>
        <p:spPr>
          <a:xfrm>
            <a:off x="4859338" y="2276475"/>
            <a:ext cx="3484562" cy="646113"/>
          </a:xfrm>
          <a:prstGeom prst="rect">
            <a:avLst/>
          </a:prstGeom>
          <a:noFill/>
        </p:spPr>
        <p:txBody>
          <a:bodyPr wrap="none">
            <a:spAutoFit/>
          </a:bodyPr>
          <a:lstStyle/>
          <a:p>
            <a:pPr>
              <a:defRPr/>
            </a:pPr>
            <a:r>
              <a:rPr lang="en-CA" dirty="0">
                <a:solidFill>
                  <a:srgbClr val="FF0000"/>
                </a:solidFill>
                <a:latin typeface="+mj-lt"/>
              </a:rPr>
              <a:t>What is the probability that</a:t>
            </a:r>
            <a:br>
              <a:rPr lang="en-CA" dirty="0">
                <a:solidFill>
                  <a:srgbClr val="FF0000"/>
                </a:solidFill>
                <a:latin typeface="+mj-lt"/>
              </a:rPr>
            </a:br>
            <a:r>
              <a:rPr lang="en-CA" dirty="0">
                <a:solidFill>
                  <a:srgbClr val="FF0000"/>
                </a:solidFill>
                <a:latin typeface="+mj-lt"/>
              </a:rPr>
              <a:t>both Events A and B will occur</a:t>
            </a:r>
          </a:p>
        </p:txBody>
      </p:sp>
      <p:sp>
        <p:nvSpPr>
          <p:cNvPr id="8" name="Freeform 7"/>
          <p:cNvSpPr/>
          <p:nvPr/>
        </p:nvSpPr>
        <p:spPr>
          <a:xfrm>
            <a:off x="3133725" y="3468688"/>
            <a:ext cx="1787525" cy="412750"/>
          </a:xfrm>
          <a:custGeom>
            <a:avLst/>
            <a:gdLst>
              <a:gd name="connsiteX0" fmla="*/ 1788459 w 1788459"/>
              <a:gd name="connsiteY0" fmla="*/ 0 h 412377"/>
              <a:gd name="connsiteX1" fmla="*/ 833717 w 1788459"/>
              <a:gd name="connsiteY1" fmla="*/ 403412 h 412377"/>
              <a:gd name="connsiteX2" fmla="*/ 0 w 1788459"/>
              <a:gd name="connsiteY2" fmla="*/ 53788 h 412377"/>
            </a:gdLst>
            <a:ahLst/>
            <a:cxnLst>
              <a:cxn ang="0">
                <a:pos x="connsiteX0" y="connsiteY0"/>
              </a:cxn>
              <a:cxn ang="0">
                <a:pos x="connsiteX1" y="connsiteY1"/>
              </a:cxn>
              <a:cxn ang="0">
                <a:pos x="connsiteX2" y="connsiteY2"/>
              </a:cxn>
            </a:cxnLst>
            <a:rect l="l" t="t" r="r" b="b"/>
            <a:pathLst>
              <a:path w="1788459" h="412377">
                <a:moveTo>
                  <a:pt x="1788459" y="0"/>
                </a:moveTo>
                <a:cubicBezTo>
                  <a:pt x="1460126" y="197223"/>
                  <a:pt x="1131793" y="394447"/>
                  <a:pt x="833717" y="403412"/>
                </a:cubicBezTo>
                <a:cubicBezTo>
                  <a:pt x="535641" y="412377"/>
                  <a:pt x="267820" y="233082"/>
                  <a:pt x="0" y="53788"/>
                </a:cubicBezTo>
              </a:path>
            </a:pathLst>
          </a:custGeom>
          <a:ln w="25400">
            <a:solidFill>
              <a:srgbClr val="0070C0"/>
            </a:solidFill>
            <a:tailEnd type="stealth" w="lg" len="lg"/>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CA"/>
          </a:p>
        </p:txBody>
      </p:sp>
      <p:sp>
        <p:nvSpPr>
          <p:cNvPr id="9" name="Freeform 8"/>
          <p:cNvSpPr/>
          <p:nvPr/>
        </p:nvSpPr>
        <p:spPr>
          <a:xfrm>
            <a:off x="3160713" y="2173288"/>
            <a:ext cx="1693862" cy="515937"/>
          </a:xfrm>
          <a:custGeom>
            <a:avLst/>
            <a:gdLst>
              <a:gd name="connsiteX0" fmla="*/ 1694329 w 1694329"/>
              <a:gd name="connsiteY0" fmla="*/ 515470 h 515470"/>
              <a:gd name="connsiteX1" fmla="*/ 685800 w 1694329"/>
              <a:gd name="connsiteY1" fmla="*/ 31376 h 515470"/>
              <a:gd name="connsiteX2" fmla="*/ 0 w 1694329"/>
              <a:gd name="connsiteY2" fmla="*/ 327211 h 515470"/>
            </a:gdLst>
            <a:ahLst/>
            <a:cxnLst>
              <a:cxn ang="0">
                <a:pos x="connsiteX0" y="connsiteY0"/>
              </a:cxn>
              <a:cxn ang="0">
                <a:pos x="connsiteX1" y="connsiteY1"/>
              </a:cxn>
              <a:cxn ang="0">
                <a:pos x="connsiteX2" y="connsiteY2"/>
              </a:cxn>
            </a:cxnLst>
            <a:rect l="l" t="t" r="r" b="b"/>
            <a:pathLst>
              <a:path w="1694329" h="515470">
                <a:moveTo>
                  <a:pt x="1694329" y="515470"/>
                </a:moveTo>
                <a:cubicBezTo>
                  <a:pt x="1331258" y="289111"/>
                  <a:pt x="968188" y="62752"/>
                  <a:pt x="685800" y="31376"/>
                </a:cubicBezTo>
                <a:cubicBezTo>
                  <a:pt x="403412" y="0"/>
                  <a:pt x="201706" y="163605"/>
                  <a:pt x="0" y="327211"/>
                </a:cubicBezTo>
              </a:path>
            </a:pathLst>
          </a:custGeom>
          <a:ln w="25400">
            <a:solidFill>
              <a:srgbClr val="0070C0"/>
            </a:solidFill>
            <a:tailEnd type="stealth" w="lg" len="lg"/>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CA"/>
          </a:p>
        </p:txBody>
      </p:sp>
      <p:graphicFrame>
        <p:nvGraphicFramePr>
          <p:cNvPr id="10" name="Object 3"/>
          <p:cNvGraphicFramePr>
            <a:graphicFrameLocks noChangeAspect="1"/>
          </p:cNvGraphicFramePr>
          <p:nvPr/>
        </p:nvGraphicFramePr>
        <p:xfrm>
          <a:off x="827088" y="3860800"/>
          <a:ext cx="2581275" cy="936625"/>
        </p:xfrm>
        <a:graphic>
          <a:graphicData uri="http://schemas.openxmlformats.org/presentationml/2006/ole">
            <mc:AlternateContent xmlns:mc="http://schemas.openxmlformats.org/markup-compatibility/2006">
              <mc:Choice xmlns:v="urn:schemas-microsoft-com:vml" Requires="v">
                <p:oleObj spid="_x0000_s2051" name="Equation" r:id="rId6" imgW="1295280" imgH="469800" progId="Equation.DSMT4">
                  <p:embed/>
                </p:oleObj>
              </mc:Choice>
              <mc:Fallback>
                <p:oleObj name="Equation" r:id="rId6" imgW="1295280" imgH="469800" progId="Equation.DSMT4">
                  <p:embed/>
                  <p:pic>
                    <p:nvPicPr>
                      <p:cNvPr id="10" name="Object 3"/>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827088" y="3860800"/>
                        <a:ext cx="2581275" cy="9366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1" name="Content Placeholder 2"/>
          <p:cNvSpPr txBox="1">
            <a:spLocks/>
          </p:cNvSpPr>
          <p:nvPr/>
        </p:nvSpPr>
        <p:spPr bwMode="auto">
          <a:xfrm>
            <a:off x="323850" y="4941888"/>
            <a:ext cx="8075613" cy="1150937"/>
          </a:xfrm>
          <a:prstGeom prst="rect">
            <a:avLst/>
          </a:prstGeom>
          <a:noFill/>
          <a:ln w="9525">
            <a:noFill/>
            <a:miter lim="800000"/>
            <a:headEnd/>
            <a:tailEnd/>
          </a:ln>
        </p:spPr>
        <p:txBody>
          <a:bodyPr/>
          <a:lstStyle/>
          <a:p>
            <a:pPr marL="273050" indent="-273050">
              <a:spcBef>
                <a:spcPts val="600"/>
              </a:spcBef>
              <a:buClr>
                <a:schemeClr val="accent1"/>
              </a:buClr>
              <a:buSzPct val="70000"/>
              <a:buFont typeface="Wingdings" pitchFamily="2" charset="2"/>
              <a:buChar char=""/>
              <a:defRPr/>
            </a:pPr>
            <a:r>
              <a:rPr lang="en-CA" sz="2200" dirty="0">
                <a:latin typeface="+mn-lt"/>
                <a:cs typeface="+mn-cs"/>
              </a:rPr>
              <a:t>If the events of “A” and “B” are </a:t>
            </a:r>
            <a:r>
              <a:rPr lang="en-CA" sz="2200" b="1" i="1" dirty="0">
                <a:latin typeface="+mn-lt"/>
                <a:cs typeface="+mn-cs"/>
              </a:rPr>
              <a:t>independent,</a:t>
            </a:r>
            <a:r>
              <a:rPr lang="en-CA" sz="2200" dirty="0">
                <a:latin typeface="+mn-lt"/>
                <a:cs typeface="+mn-cs"/>
              </a:rPr>
              <a:t> then their conditions will not affect each other.</a:t>
            </a:r>
          </a:p>
          <a:p>
            <a:pPr marL="273050" indent="-273050">
              <a:spcBef>
                <a:spcPts val="600"/>
              </a:spcBef>
              <a:buClr>
                <a:schemeClr val="accent1"/>
              </a:buClr>
              <a:buSzPct val="70000"/>
              <a:buFont typeface="Wingdings" pitchFamily="2" charset="2"/>
              <a:buChar char=""/>
              <a:defRPr/>
            </a:pPr>
            <a:endParaRPr lang="en-CA" sz="2200" dirty="0">
              <a:latin typeface="+mn-lt"/>
              <a:cs typeface="+mn-cs"/>
            </a:endParaRPr>
          </a:p>
        </p:txBody>
      </p:sp>
      <p:graphicFrame>
        <p:nvGraphicFramePr>
          <p:cNvPr id="12" name="Object 4"/>
          <p:cNvGraphicFramePr>
            <a:graphicFrameLocks noChangeAspect="1"/>
          </p:cNvGraphicFramePr>
          <p:nvPr/>
        </p:nvGraphicFramePr>
        <p:xfrm>
          <a:off x="611188" y="5899150"/>
          <a:ext cx="1452562" cy="625475"/>
        </p:xfrm>
        <a:graphic>
          <a:graphicData uri="http://schemas.openxmlformats.org/presentationml/2006/ole">
            <mc:AlternateContent xmlns:mc="http://schemas.openxmlformats.org/markup-compatibility/2006">
              <mc:Choice xmlns:v="urn:schemas-microsoft-com:vml" Requires="v">
                <p:oleObj spid="_x0000_s2052" name="Equation" r:id="rId8" imgW="647640" imgH="279360" progId="Equation.DSMT4">
                  <p:embed/>
                </p:oleObj>
              </mc:Choice>
              <mc:Fallback>
                <p:oleObj name="Equation" r:id="rId8" imgW="647640" imgH="279360" progId="Equation.DSMT4">
                  <p:embed/>
                  <p:pic>
                    <p:nvPicPr>
                      <p:cNvPr id="12" name="Object 4"/>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611188" y="5899150"/>
                        <a:ext cx="1452562" cy="6254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3" name="Object 5"/>
          <p:cNvGraphicFramePr>
            <a:graphicFrameLocks noChangeAspect="1"/>
          </p:cNvGraphicFramePr>
          <p:nvPr/>
        </p:nvGraphicFramePr>
        <p:xfrm>
          <a:off x="2078038" y="5759450"/>
          <a:ext cx="1989137" cy="1054100"/>
        </p:xfrm>
        <a:graphic>
          <a:graphicData uri="http://schemas.openxmlformats.org/presentationml/2006/ole">
            <mc:AlternateContent xmlns:mc="http://schemas.openxmlformats.org/markup-compatibility/2006">
              <mc:Choice xmlns:v="urn:schemas-microsoft-com:vml" Requires="v">
                <p:oleObj spid="_x0000_s2053" name="Equation" r:id="rId10" imgW="888840" imgH="469800" progId="Equation.DSMT4">
                  <p:embed/>
                </p:oleObj>
              </mc:Choice>
              <mc:Fallback>
                <p:oleObj name="Equation" r:id="rId10" imgW="888840" imgH="469800" progId="Equation.DSMT4">
                  <p:embed/>
                  <p:pic>
                    <p:nvPicPr>
                      <p:cNvPr id="13" name="Object 5"/>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2078038" y="5759450"/>
                        <a:ext cx="1989137" cy="1054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4" name="Object 6"/>
          <p:cNvGraphicFramePr>
            <a:graphicFrameLocks noChangeAspect="1"/>
          </p:cNvGraphicFramePr>
          <p:nvPr/>
        </p:nvGraphicFramePr>
        <p:xfrm>
          <a:off x="2019300" y="5661025"/>
          <a:ext cx="1905000" cy="569913"/>
        </p:xfrm>
        <a:graphic>
          <a:graphicData uri="http://schemas.openxmlformats.org/presentationml/2006/ole">
            <mc:AlternateContent xmlns:mc="http://schemas.openxmlformats.org/markup-compatibility/2006">
              <mc:Choice xmlns:v="urn:schemas-microsoft-com:vml" Requires="v">
                <p:oleObj spid="_x0000_s2054" name="Equation" r:id="rId12" imgW="850680" imgH="253800" progId="Equation.DSMT4">
                  <p:embed/>
                </p:oleObj>
              </mc:Choice>
              <mc:Fallback>
                <p:oleObj name="Equation" r:id="rId12" imgW="850680" imgH="253800" progId="Equation.DSMT4">
                  <p:embed/>
                  <p:pic>
                    <p:nvPicPr>
                      <p:cNvPr id="14" name="Object 6"/>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2019300" y="5661025"/>
                        <a:ext cx="1905000" cy="569913"/>
                      </a:xfrm>
                      <a:prstGeom prst="rect">
                        <a:avLst/>
                      </a:prstGeom>
                      <a:solidFill>
                        <a:schemeClr val="bg1"/>
                      </a:solidFill>
                    </p:spPr>
                  </p:pic>
                </p:oleObj>
              </mc:Fallback>
            </mc:AlternateContent>
          </a:graphicData>
        </a:graphic>
      </p:graphicFrame>
      <p:cxnSp>
        <p:nvCxnSpPr>
          <p:cNvPr id="16" name="Straight Connector 15"/>
          <p:cNvCxnSpPr/>
          <p:nvPr/>
        </p:nvCxnSpPr>
        <p:spPr>
          <a:xfrm flipV="1">
            <a:off x="2124075" y="5805488"/>
            <a:ext cx="647700" cy="287337"/>
          </a:xfrm>
          <a:prstGeom prst="line">
            <a:avLst/>
          </a:prstGeom>
          <a:ln w="25400">
            <a:solidFill>
              <a:srgbClr val="0070C0"/>
            </a:solidFill>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flipV="1">
            <a:off x="2555875" y="6381750"/>
            <a:ext cx="647700" cy="287338"/>
          </a:xfrm>
          <a:prstGeom prst="line">
            <a:avLst/>
          </a:prstGeom>
          <a:ln w="25400">
            <a:solidFill>
              <a:srgbClr val="0070C0"/>
            </a:solidFill>
          </a:ln>
        </p:spPr>
        <p:style>
          <a:lnRef idx="1">
            <a:schemeClr val="accent1"/>
          </a:lnRef>
          <a:fillRef idx="0">
            <a:schemeClr val="accent1"/>
          </a:fillRef>
          <a:effectRef idx="0">
            <a:schemeClr val="accent1"/>
          </a:effectRef>
          <a:fontRef idx="minor">
            <a:schemeClr val="tx1"/>
          </a:fontRef>
        </p:style>
      </p:cxnSp>
      <p:graphicFrame>
        <p:nvGraphicFramePr>
          <p:cNvPr id="19" name="Object 7"/>
          <p:cNvGraphicFramePr>
            <a:graphicFrameLocks noChangeAspect="1"/>
          </p:cNvGraphicFramePr>
          <p:nvPr/>
        </p:nvGraphicFramePr>
        <p:xfrm>
          <a:off x="4051300" y="5949950"/>
          <a:ext cx="881063" cy="569913"/>
        </p:xfrm>
        <a:graphic>
          <a:graphicData uri="http://schemas.openxmlformats.org/presentationml/2006/ole">
            <mc:AlternateContent xmlns:mc="http://schemas.openxmlformats.org/markup-compatibility/2006">
              <mc:Choice xmlns:v="urn:schemas-microsoft-com:vml" Requires="v">
                <p:oleObj spid="_x0000_s2055" name="Equation" r:id="rId14" imgW="393480" imgH="253800" progId="Equation.DSMT4">
                  <p:embed/>
                </p:oleObj>
              </mc:Choice>
              <mc:Fallback>
                <p:oleObj name="Equation" r:id="rId14" imgW="393480" imgH="253800" progId="Equation.DSMT4">
                  <p:embed/>
                  <p:pic>
                    <p:nvPicPr>
                      <p:cNvPr id="19" name="Object 7"/>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4051300" y="5949950"/>
                        <a:ext cx="881063" cy="569913"/>
                      </a:xfrm>
                      <a:prstGeom prst="rect">
                        <a:avLst/>
                      </a:prstGeom>
                      <a:solidFill>
                        <a:schemeClr val="bg1"/>
                      </a:solidFill>
                    </p:spPr>
                  </p:pic>
                </p:oleObj>
              </mc:Fallback>
            </mc:AlternateContent>
          </a:graphicData>
        </a:graphic>
      </p:graphicFrame>
      <p:graphicFrame>
        <p:nvGraphicFramePr>
          <p:cNvPr id="20" name="Object 8"/>
          <p:cNvGraphicFramePr>
            <a:graphicFrameLocks noChangeAspect="1"/>
          </p:cNvGraphicFramePr>
          <p:nvPr/>
        </p:nvGraphicFramePr>
        <p:xfrm>
          <a:off x="5292725" y="5899150"/>
          <a:ext cx="1452563" cy="625475"/>
        </p:xfrm>
        <a:graphic>
          <a:graphicData uri="http://schemas.openxmlformats.org/presentationml/2006/ole">
            <mc:AlternateContent xmlns:mc="http://schemas.openxmlformats.org/markup-compatibility/2006">
              <mc:Choice xmlns:v="urn:schemas-microsoft-com:vml" Requires="v">
                <p:oleObj spid="_x0000_s2056" name="Equation" r:id="rId16" imgW="647640" imgH="279360" progId="Equation.DSMT4">
                  <p:embed/>
                </p:oleObj>
              </mc:Choice>
              <mc:Fallback>
                <p:oleObj name="Equation" r:id="rId16" imgW="647640" imgH="279360" progId="Equation.DSMT4">
                  <p:embed/>
                  <p:pic>
                    <p:nvPicPr>
                      <p:cNvPr id="20" name="Object 8"/>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5292725" y="5899150"/>
                        <a:ext cx="1452563" cy="6254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1" name="Object 9"/>
          <p:cNvGraphicFramePr>
            <a:graphicFrameLocks noChangeAspect="1"/>
          </p:cNvGraphicFramePr>
          <p:nvPr/>
        </p:nvGraphicFramePr>
        <p:xfrm>
          <a:off x="6804025" y="5956300"/>
          <a:ext cx="884238" cy="568325"/>
        </p:xfrm>
        <a:graphic>
          <a:graphicData uri="http://schemas.openxmlformats.org/presentationml/2006/ole">
            <mc:AlternateContent xmlns:mc="http://schemas.openxmlformats.org/markup-compatibility/2006">
              <mc:Choice xmlns:v="urn:schemas-microsoft-com:vml" Requires="v">
                <p:oleObj spid="_x0000_s2057" name="Equation" r:id="rId18" imgW="393480" imgH="253800" progId="Equation.DSMT4">
                  <p:embed/>
                </p:oleObj>
              </mc:Choice>
              <mc:Fallback>
                <p:oleObj name="Equation" r:id="rId18" imgW="393480" imgH="253800" progId="Equation.DSMT4">
                  <p:embed/>
                  <p:pic>
                    <p:nvPicPr>
                      <p:cNvPr id="21" name="Object 9"/>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6804025" y="5956300"/>
                        <a:ext cx="884238" cy="5683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linds(horizontal)">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blinds(horizontal)">
                                      <p:cBhvr>
                                        <p:cTn id="12" dur="500"/>
                                        <p:tgtEl>
                                          <p:spTgt spid="6"/>
                                        </p:tgtEl>
                                      </p:cBhvr>
                                    </p:animEffect>
                                  </p:childTnLst>
                                </p:cTn>
                              </p:par>
                            </p:childTnLst>
                          </p:cTn>
                        </p:par>
                        <p:par>
                          <p:cTn id="13" fill="hold">
                            <p:stCondLst>
                              <p:cond delay="500"/>
                            </p:stCondLst>
                            <p:childTnLst>
                              <p:par>
                                <p:cTn id="14" presetID="22" presetClass="entr" presetSubtype="2" fill="hold" nodeType="afterEffect">
                                  <p:stCondLst>
                                    <p:cond delay="0"/>
                                  </p:stCondLst>
                                  <p:childTnLst>
                                    <p:set>
                                      <p:cBhvr>
                                        <p:cTn id="15" dur="1" fill="hold">
                                          <p:stCondLst>
                                            <p:cond delay="0"/>
                                          </p:stCondLst>
                                        </p:cTn>
                                        <p:tgtEl>
                                          <p:spTgt spid="8"/>
                                        </p:tgtEl>
                                        <p:attrNameLst>
                                          <p:attrName>style.visibility</p:attrName>
                                        </p:attrNameLst>
                                      </p:cBhvr>
                                      <p:to>
                                        <p:strVal val="visible"/>
                                      </p:to>
                                    </p:set>
                                    <p:animEffect transition="in" filter="wipe(right)">
                                      <p:cBhvr>
                                        <p:cTn id="16" dur="500"/>
                                        <p:tgtEl>
                                          <p:spTgt spid="8"/>
                                        </p:tgtEl>
                                      </p:cBhvr>
                                    </p:animEffect>
                                  </p:childTnLst>
                                </p:cTn>
                              </p:par>
                            </p:childTnLst>
                          </p:cTn>
                        </p:par>
                      </p:childTnLst>
                    </p:cTn>
                  </p:par>
                  <p:par>
                    <p:cTn id="17" fill="hold">
                      <p:stCondLst>
                        <p:cond delay="indefinite"/>
                      </p:stCondLst>
                      <p:childTnLst>
                        <p:par>
                          <p:cTn id="18" fill="hold">
                            <p:stCondLst>
                              <p:cond delay="0"/>
                            </p:stCondLst>
                            <p:childTnLst>
                              <p:par>
                                <p:cTn id="19" presetID="3" presetClass="entr" presetSubtype="10" fill="hold" grpId="0" nodeType="clickEffect">
                                  <p:stCondLst>
                                    <p:cond delay="0"/>
                                  </p:stCondLst>
                                  <p:childTnLst>
                                    <p:set>
                                      <p:cBhvr>
                                        <p:cTn id="20" dur="1" fill="hold">
                                          <p:stCondLst>
                                            <p:cond delay="0"/>
                                          </p:stCondLst>
                                        </p:cTn>
                                        <p:tgtEl>
                                          <p:spTgt spid="7"/>
                                        </p:tgtEl>
                                        <p:attrNameLst>
                                          <p:attrName>style.visibility</p:attrName>
                                        </p:attrNameLst>
                                      </p:cBhvr>
                                      <p:to>
                                        <p:strVal val="visible"/>
                                      </p:to>
                                    </p:set>
                                    <p:animEffect transition="in" filter="blinds(horizontal)">
                                      <p:cBhvr>
                                        <p:cTn id="21" dur="500"/>
                                        <p:tgtEl>
                                          <p:spTgt spid="7"/>
                                        </p:tgtEl>
                                      </p:cBhvr>
                                    </p:animEffect>
                                  </p:childTnLst>
                                </p:cTn>
                              </p:par>
                            </p:childTnLst>
                          </p:cTn>
                        </p:par>
                        <p:par>
                          <p:cTn id="22" fill="hold">
                            <p:stCondLst>
                              <p:cond delay="500"/>
                            </p:stCondLst>
                            <p:childTnLst>
                              <p:par>
                                <p:cTn id="23" presetID="22" presetClass="entr" presetSubtype="2" fill="hold" nodeType="afterEffect">
                                  <p:stCondLst>
                                    <p:cond delay="0"/>
                                  </p:stCondLst>
                                  <p:childTnLst>
                                    <p:set>
                                      <p:cBhvr>
                                        <p:cTn id="24" dur="1" fill="hold">
                                          <p:stCondLst>
                                            <p:cond delay="0"/>
                                          </p:stCondLst>
                                        </p:cTn>
                                        <p:tgtEl>
                                          <p:spTgt spid="9"/>
                                        </p:tgtEl>
                                        <p:attrNameLst>
                                          <p:attrName>style.visibility</p:attrName>
                                        </p:attrNameLst>
                                      </p:cBhvr>
                                      <p:to>
                                        <p:strVal val="visible"/>
                                      </p:to>
                                    </p:set>
                                    <p:animEffect transition="in" filter="wipe(right)">
                                      <p:cBhvr>
                                        <p:cTn id="25" dur="500"/>
                                        <p:tgtEl>
                                          <p:spTgt spid="9"/>
                                        </p:tgtEl>
                                      </p:cBhvr>
                                    </p:animEffect>
                                  </p:childTnLst>
                                </p:cTn>
                              </p:par>
                            </p:childTnLst>
                          </p:cTn>
                        </p:par>
                      </p:childTnLst>
                    </p:cTn>
                  </p:par>
                  <p:par>
                    <p:cTn id="26" fill="hold">
                      <p:stCondLst>
                        <p:cond delay="indefinite"/>
                      </p:stCondLst>
                      <p:childTnLst>
                        <p:par>
                          <p:cTn id="27" fill="hold">
                            <p:stCondLst>
                              <p:cond delay="0"/>
                            </p:stCondLst>
                            <p:childTnLst>
                              <p:par>
                                <p:cTn id="28" presetID="3" presetClass="entr" presetSubtype="10" fill="hold" nodeType="clickEffect">
                                  <p:stCondLst>
                                    <p:cond delay="0"/>
                                  </p:stCondLst>
                                  <p:childTnLst>
                                    <p:set>
                                      <p:cBhvr>
                                        <p:cTn id="29" dur="1" fill="hold">
                                          <p:stCondLst>
                                            <p:cond delay="0"/>
                                          </p:stCondLst>
                                        </p:cTn>
                                        <p:tgtEl>
                                          <p:spTgt spid="10"/>
                                        </p:tgtEl>
                                        <p:attrNameLst>
                                          <p:attrName>style.visibility</p:attrName>
                                        </p:attrNameLst>
                                      </p:cBhvr>
                                      <p:to>
                                        <p:strVal val="visible"/>
                                      </p:to>
                                    </p:set>
                                    <p:animEffect transition="in" filter="blinds(horizontal)">
                                      <p:cBhvr>
                                        <p:cTn id="30" dur="500"/>
                                        <p:tgtEl>
                                          <p:spTgt spid="10"/>
                                        </p:tgtEl>
                                      </p:cBhvr>
                                    </p:animEffect>
                                  </p:childTnLst>
                                </p:cTn>
                              </p:par>
                            </p:childTnLst>
                          </p:cTn>
                        </p:par>
                      </p:childTnLst>
                    </p:cTn>
                  </p:par>
                  <p:par>
                    <p:cTn id="31" fill="hold">
                      <p:stCondLst>
                        <p:cond delay="indefinite"/>
                      </p:stCondLst>
                      <p:childTnLst>
                        <p:par>
                          <p:cTn id="32" fill="hold">
                            <p:stCondLst>
                              <p:cond delay="0"/>
                            </p:stCondLst>
                            <p:childTnLst>
                              <p:par>
                                <p:cTn id="33" presetID="3" presetClass="entr" presetSubtype="10" fill="hold" grpId="0" nodeType="clickEffect">
                                  <p:stCondLst>
                                    <p:cond delay="0"/>
                                  </p:stCondLst>
                                  <p:childTnLst>
                                    <p:set>
                                      <p:cBhvr>
                                        <p:cTn id="34" dur="1" fill="hold">
                                          <p:stCondLst>
                                            <p:cond delay="0"/>
                                          </p:stCondLst>
                                        </p:cTn>
                                        <p:tgtEl>
                                          <p:spTgt spid="11"/>
                                        </p:tgtEl>
                                        <p:attrNameLst>
                                          <p:attrName>style.visibility</p:attrName>
                                        </p:attrNameLst>
                                      </p:cBhvr>
                                      <p:to>
                                        <p:strVal val="visible"/>
                                      </p:to>
                                    </p:set>
                                    <p:animEffect transition="in" filter="blinds(horizontal)">
                                      <p:cBhvr>
                                        <p:cTn id="35" dur="500"/>
                                        <p:tgtEl>
                                          <p:spTgt spid="11"/>
                                        </p:tgtEl>
                                      </p:cBhvr>
                                    </p:animEffect>
                                  </p:childTnLst>
                                </p:cTn>
                              </p:par>
                            </p:childTnLst>
                          </p:cTn>
                        </p:par>
                      </p:childTnLst>
                    </p:cTn>
                  </p:par>
                  <p:par>
                    <p:cTn id="36" fill="hold">
                      <p:stCondLst>
                        <p:cond delay="indefinite"/>
                      </p:stCondLst>
                      <p:childTnLst>
                        <p:par>
                          <p:cTn id="37" fill="hold">
                            <p:stCondLst>
                              <p:cond delay="0"/>
                            </p:stCondLst>
                            <p:childTnLst>
                              <p:par>
                                <p:cTn id="38" presetID="3" presetClass="entr" presetSubtype="10" fill="hold" nodeType="clickEffect">
                                  <p:stCondLst>
                                    <p:cond delay="0"/>
                                  </p:stCondLst>
                                  <p:childTnLst>
                                    <p:set>
                                      <p:cBhvr>
                                        <p:cTn id="39" dur="1" fill="hold">
                                          <p:stCondLst>
                                            <p:cond delay="0"/>
                                          </p:stCondLst>
                                        </p:cTn>
                                        <p:tgtEl>
                                          <p:spTgt spid="12"/>
                                        </p:tgtEl>
                                        <p:attrNameLst>
                                          <p:attrName>style.visibility</p:attrName>
                                        </p:attrNameLst>
                                      </p:cBhvr>
                                      <p:to>
                                        <p:strVal val="visible"/>
                                      </p:to>
                                    </p:set>
                                    <p:animEffect transition="in" filter="blinds(horizontal)">
                                      <p:cBhvr>
                                        <p:cTn id="40" dur="500"/>
                                        <p:tgtEl>
                                          <p:spTgt spid="12"/>
                                        </p:tgtEl>
                                      </p:cBhvr>
                                    </p:animEffect>
                                  </p:childTnLst>
                                </p:cTn>
                              </p:par>
                            </p:childTnLst>
                          </p:cTn>
                        </p:par>
                      </p:childTnLst>
                    </p:cTn>
                  </p:par>
                  <p:par>
                    <p:cTn id="41" fill="hold">
                      <p:stCondLst>
                        <p:cond delay="indefinite"/>
                      </p:stCondLst>
                      <p:childTnLst>
                        <p:par>
                          <p:cTn id="42" fill="hold">
                            <p:stCondLst>
                              <p:cond delay="0"/>
                            </p:stCondLst>
                            <p:childTnLst>
                              <p:par>
                                <p:cTn id="43" presetID="3" presetClass="entr" presetSubtype="10" fill="hold" nodeType="clickEffect">
                                  <p:stCondLst>
                                    <p:cond delay="0"/>
                                  </p:stCondLst>
                                  <p:childTnLst>
                                    <p:set>
                                      <p:cBhvr>
                                        <p:cTn id="44" dur="1" fill="hold">
                                          <p:stCondLst>
                                            <p:cond delay="0"/>
                                          </p:stCondLst>
                                        </p:cTn>
                                        <p:tgtEl>
                                          <p:spTgt spid="13"/>
                                        </p:tgtEl>
                                        <p:attrNameLst>
                                          <p:attrName>style.visibility</p:attrName>
                                        </p:attrNameLst>
                                      </p:cBhvr>
                                      <p:to>
                                        <p:strVal val="visible"/>
                                      </p:to>
                                    </p:set>
                                    <p:animEffect transition="in" filter="blinds(horizontal)">
                                      <p:cBhvr>
                                        <p:cTn id="45" dur="500"/>
                                        <p:tgtEl>
                                          <p:spTgt spid="13"/>
                                        </p:tgtEl>
                                      </p:cBhvr>
                                    </p:animEffect>
                                  </p:childTnLst>
                                </p:cTn>
                              </p:par>
                            </p:childTnLst>
                          </p:cTn>
                        </p:par>
                      </p:childTnLst>
                    </p:cTn>
                  </p:par>
                  <p:par>
                    <p:cTn id="46" fill="hold">
                      <p:stCondLst>
                        <p:cond delay="indefinite"/>
                      </p:stCondLst>
                      <p:childTnLst>
                        <p:par>
                          <p:cTn id="47" fill="hold">
                            <p:stCondLst>
                              <p:cond delay="0"/>
                            </p:stCondLst>
                            <p:childTnLst>
                              <p:par>
                                <p:cTn id="48" presetID="3" presetClass="entr" presetSubtype="10" fill="hold" nodeType="clickEffect">
                                  <p:stCondLst>
                                    <p:cond delay="0"/>
                                  </p:stCondLst>
                                  <p:childTnLst>
                                    <p:set>
                                      <p:cBhvr>
                                        <p:cTn id="49" dur="1" fill="hold">
                                          <p:stCondLst>
                                            <p:cond delay="0"/>
                                          </p:stCondLst>
                                        </p:cTn>
                                        <p:tgtEl>
                                          <p:spTgt spid="14"/>
                                        </p:tgtEl>
                                        <p:attrNameLst>
                                          <p:attrName>style.visibility</p:attrName>
                                        </p:attrNameLst>
                                      </p:cBhvr>
                                      <p:to>
                                        <p:strVal val="visible"/>
                                      </p:to>
                                    </p:set>
                                    <p:animEffect transition="in" filter="blinds(horizontal)">
                                      <p:cBhvr>
                                        <p:cTn id="50" dur="500"/>
                                        <p:tgtEl>
                                          <p:spTgt spid="14"/>
                                        </p:tgtEl>
                                      </p:cBhvr>
                                    </p:animEffect>
                                  </p:childTnLst>
                                </p:cTn>
                              </p:par>
                            </p:childTnLst>
                          </p:cTn>
                        </p:par>
                      </p:childTnLst>
                    </p:cTn>
                  </p:par>
                  <p:par>
                    <p:cTn id="51" fill="hold">
                      <p:stCondLst>
                        <p:cond delay="indefinite"/>
                      </p:stCondLst>
                      <p:childTnLst>
                        <p:par>
                          <p:cTn id="52" fill="hold">
                            <p:stCondLst>
                              <p:cond delay="0"/>
                            </p:stCondLst>
                            <p:childTnLst>
                              <p:par>
                                <p:cTn id="53" presetID="22" presetClass="entr" presetSubtype="4" fill="hold" nodeType="clickEffect">
                                  <p:stCondLst>
                                    <p:cond delay="0"/>
                                  </p:stCondLst>
                                  <p:childTnLst>
                                    <p:set>
                                      <p:cBhvr>
                                        <p:cTn id="54" dur="1" fill="hold">
                                          <p:stCondLst>
                                            <p:cond delay="0"/>
                                          </p:stCondLst>
                                        </p:cTn>
                                        <p:tgtEl>
                                          <p:spTgt spid="16"/>
                                        </p:tgtEl>
                                        <p:attrNameLst>
                                          <p:attrName>style.visibility</p:attrName>
                                        </p:attrNameLst>
                                      </p:cBhvr>
                                      <p:to>
                                        <p:strVal val="visible"/>
                                      </p:to>
                                    </p:set>
                                    <p:animEffect transition="in" filter="wipe(down)">
                                      <p:cBhvr>
                                        <p:cTn id="55" dur="500"/>
                                        <p:tgtEl>
                                          <p:spTgt spid="16"/>
                                        </p:tgtEl>
                                      </p:cBhvr>
                                    </p:animEffect>
                                  </p:childTnLst>
                                </p:cTn>
                              </p:par>
                              <p:par>
                                <p:cTn id="56" presetID="22" presetClass="entr" presetSubtype="4" fill="hold" nodeType="withEffect">
                                  <p:stCondLst>
                                    <p:cond delay="0"/>
                                  </p:stCondLst>
                                  <p:childTnLst>
                                    <p:set>
                                      <p:cBhvr>
                                        <p:cTn id="57" dur="1" fill="hold">
                                          <p:stCondLst>
                                            <p:cond delay="0"/>
                                          </p:stCondLst>
                                        </p:cTn>
                                        <p:tgtEl>
                                          <p:spTgt spid="18"/>
                                        </p:tgtEl>
                                        <p:attrNameLst>
                                          <p:attrName>style.visibility</p:attrName>
                                        </p:attrNameLst>
                                      </p:cBhvr>
                                      <p:to>
                                        <p:strVal val="visible"/>
                                      </p:to>
                                    </p:set>
                                    <p:animEffect transition="in" filter="wipe(down)">
                                      <p:cBhvr>
                                        <p:cTn id="58" dur="500"/>
                                        <p:tgtEl>
                                          <p:spTgt spid="18"/>
                                        </p:tgtEl>
                                      </p:cBhvr>
                                    </p:animEffect>
                                  </p:childTnLst>
                                </p:cTn>
                              </p:par>
                            </p:childTnLst>
                          </p:cTn>
                        </p:par>
                      </p:childTnLst>
                    </p:cTn>
                  </p:par>
                  <p:par>
                    <p:cTn id="59" fill="hold">
                      <p:stCondLst>
                        <p:cond delay="indefinite"/>
                      </p:stCondLst>
                      <p:childTnLst>
                        <p:par>
                          <p:cTn id="60" fill="hold">
                            <p:stCondLst>
                              <p:cond delay="0"/>
                            </p:stCondLst>
                            <p:childTnLst>
                              <p:par>
                                <p:cTn id="61" presetID="3" presetClass="entr" presetSubtype="10" fill="hold" nodeType="clickEffect">
                                  <p:stCondLst>
                                    <p:cond delay="0"/>
                                  </p:stCondLst>
                                  <p:childTnLst>
                                    <p:set>
                                      <p:cBhvr>
                                        <p:cTn id="62" dur="1" fill="hold">
                                          <p:stCondLst>
                                            <p:cond delay="0"/>
                                          </p:stCondLst>
                                        </p:cTn>
                                        <p:tgtEl>
                                          <p:spTgt spid="19"/>
                                        </p:tgtEl>
                                        <p:attrNameLst>
                                          <p:attrName>style.visibility</p:attrName>
                                        </p:attrNameLst>
                                      </p:cBhvr>
                                      <p:to>
                                        <p:strVal val="visible"/>
                                      </p:to>
                                    </p:set>
                                    <p:animEffect transition="in" filter="blinds(horizontal)">
                                      <p:cBhvr>
                                        <p:cTn id="63" dur="500"/>
                                        <p:tgtEl>
                                          <p:spTgt spid="19"/>
                                        </p:tgtEl>
                                      </p:cBhvr>
                                    </p:animEffect>
                                  </p:childTnLst>
                                </p:cTn>
                              </p:par>
                            </p:childTnLst>
                          </p:cTn>
                        </p:par>
                      </p:childTnLst>
                    </p:cTn>
                  </p:par>
                  <p:par>
                    <p:cTn id="64" fill="hold">
                      <p:stCondLst>
                        <p:cond delay="indefinite"/>
                      </p:stCondLst>
                      <p:childTnLst>
                        <p:par>
                          <p:cTn id="65" fill="hold">
                            <p:stCondLst>
                              <p:cond delay="0"/>
                            </p:stCondLst>
                            <p:childTnLst>
                              <p:par>
                                <p:cTn id="66" presetID="10" presetClass="exit" presetSubtype="0" fill="hold" nodeType="clickEffect">
                                  <p:stCondLst>
                                    <p:cond delay="0"/>
                                  </p:stCondLst>
                                  <p:childTnLst>
                                    <p:animEffect transition="out" filter="fade">
                                      <p:cBhvr>
                                        <p:cTn id="67" dur="2000"/>
                                        <p:tgtEl>
                                          <p:spTgt spid="13"/>
                                        </p:tgtEl>
                                      </p:cBhvr>
                                    </p:animEffect>
                                    <p:set>
                                      <p:cBhvr>
                                        <p:cTn id="68" dur="1" fill="hold">
                                          <p:stCondLst>
                                            <p:cond delay="1999"/>
                                          </p:stCondLst>
                                        </p:cTn>
                                        <p:tgtEl>
                                          <p:spTgt spid="13"/>
                                        </p:tgtEl>
                                        <p:attrNameLst>
                                          <p:attrName>style.visibility</p:attrName>
                                        </p:attrNameLst>
                                      </p:cBhvr>
                                      <p:to>
                                        <p:strVal val="hidden"/>
                                      </p:to>
                                    </p:set>
                                  </p:childTnLst>
                                </p:cTn>
                              </p:par>
                              <p:par>
                                <p:cTn id="69" presetID="10" presetClass="exit" presetSubtype="0" fill="hold" nodeType="withEffect">
                                  <p:stCondLst>
                                    <p:cond delay="0"/>
                                  </p:stCondLst>
                                  <p:childTnLst>
                                    <p:animEffect transition="out" filter="fade">
                                      <p:cBhvr>
                                        <p:cTn id="70" dur="2000"/>
                                        <p:tgtEl>
                                          <p:spTgt spid="14"/>
                                        </p:tgtEl>
                                      </p:cBhvr>
                                    </p:animEffect>
                                    <p:set>
                                      <p:cBhvr>
                                        <p:cTn id="71" dur="1" fill="hold">
                                          <p:stCondLst>
                                            <p:cond delay="1999"/>
                                          </p:stCondLst>
                                        </p:cTn>
                                        <p:tgtEl>
                                          <p:spTgt spid="14"/>
                                        </p:tgtEl>
                                        <p:attrNameLst>
                                          <p:attrName>style.visibility</p:attrName>
                                        </p:attrNameLst>
                                      </p:cBhvr>
                                      <p:to>
                                        <p:strVal val="hidden"/>
                                      </p:to>
                                    </p:set>
                                  </p:childTnLst>
                                </p:cTn>
                              </p:par>
                              <p:par>
                                <p:cTn id="72" presetID="10" presetClass="exit" presetSubtype="0" fill="hold" nodeType="withEffect">
                                  <p:stCondLst>
                                    <p:cond delay="0"/>
                                  </p:stCondLst>
                                  <p:childTnLst>
                                    <p:animEffect transition="out" filter="fade">
                                      <p:cBhvr>
                                        <p:cTn id="73" dur="2000"/>
                                        <p:tgtEl>
                                          <p:spTgt spid="16"/>
                                        </p:tgtEl>
                                      </p:cBhvr>
                                    </p:animEffect>
                                    <p:set>
                                      <p:cBhvr>
                                        <p:cTn id="74" dur="1" fill="hold">
                                          <p:stCondLst>
                                            <p:cond delay="1999"/>
                                          </p:stCondLst>
                                        </p:cTn>
                                        <p:tgtEl>
                                          <p:spTgt spid="16"/>
                                        </p:tgtEl>
                                        <p:attrNameLst>
                                          <p:attrName>style.visibility</p:attrName>
                                        </p:attrNameLst>
                                      </p:cBhvr>
                                      <p:to>
                                        <p:strVal val="hidden"/>
                                      </p:to>
                                    </p:set>
                                  </p:childTnLst>
                                </p:cTn>
                              </p:par>
                              <p:par>
                                <p:cTn id="75" presetID="10" presetClass="exit" presetSubtype="0" fill="hold" nodeType="withEffect">
                                  <p:stCondLst>
                                    <p:cond delay="0"/>
                                  </p:stCondLst>
                                  <p:childTnLst>
                                    <p:animEffect transition="out" filter="fade">
                                      <p:cBhvr>
                                        <p:cTn id="76" dur="2000"/>
                                        <p:tgtEl>
                                          <p:spTgt spid="18"/>
                                        </p:tgtEl>
                                      </p:cBhvr>
                                    </p:animEffect>
                                    <p:set>
                                      <p:cBhvr>
                                        <p:cTn id="77" dur="1" fill="hold">
                                          <p:stCondLst>
                                            <p:cond delay="1999"/>
                                          </p:stCondLst>
                                        </p:cTn>
                                        <p:tgtEl>
                                          <p:spTgt spid="18"/>
                                        </p:tgtEl>
                                        <p:attrNameLst>
                                          <p:attrName>style.visibility</p:attrName>
                                        </p:attrNameLst>
                                      </p:cBhvr>
                                      <p:to>
                                        <p:strVal val="hidden"/>
                                      </p:to>
                                    </p:set>
                                  </p:childTnLst>
                                </p:cTn>
                              </p:par>
                            </p:childTnLst>
                          </p:cTn>
                        </p:par>
                        <p:par>
                          <p:cTn id="78" fill="hold">
                            <p:stCondLst>
                              <p:cond delay="2000"/>
                            </p:stCondLst>
                            <p:childTnLst>
                              <p:par>
                                <p:cTn id="79" presetID="35" presetClass="path" presetSubtype="0" accel="50000" decel="50000" fill="hold" nodeType="afterEffect">
                                  <p:stCondLst>
                                    <p:cond delay="0"/>
                                  </p:stCondLst>
                                  <p:childTnLst>
                                    <p:animMotion origin="layout" path="M 5.55556E-7 2.22222E-6 L -0.21181 0.00046 " pathEditMode="relative" rAng="0" ptsTypes="AA">
                                      <p:cBhvr>
                                        <p:cTn id="80" dur="2000" fill="hold"/>
                                        <p:tgtEl>
                                          <p:spTgt spid="19"/>
                                        </p:tgtEl>
                                        <p:attrNameLst>
                                          <p:attrName>ppt_x</p:attrName>
                                          <p:attrName>ppt_y</p:attrName>
                                        </p:attrNameLst>
                                      </p:cBhvr>
                                      <p:rCtr x="-106" y="0"/>
                                    </p:animMotion>
                                  </p:childTnLst>
                                </p:cTn>
                              </p:par>
                            </p:childTnLst>
                          </p:cTn>
                        </p:par>
                      </p:childTnLst>
                    </p:cTn>
                  </p:par>
                  <p:par>
                    <p:cTn id="81" fill="hold">
                      <p:stCondLst>
                        <p:cond delay="indefinite"/>
                      </p:stCondLst>
                      <p:childTnLst>
                        <p:par>
                          <p:cTn id="82" fill="hold">
                            <p:stCondLst>
                              <p:cond delay="0"/>
                            </p:stCondLst>
                            <p:childTnLst>
                              <p:par>
                                <p:cTn id="83" presetID="3" presetClass="entr" presetSubtype="10" fill="hold" nodeType="clickEffect">
                                  <p:stCondLst>
                                    <p:cond delay="0"/>
                                  </p:stCondLst>
                                  <p:childTnLst>
                                    <p:set>
                                      <p:cBhvr>
                                        <p:cTn id="84" dur="1" fill="hold">
                                          <p:stCondLst>
                                            <p:cond delay="0"/>
                                          </p:stCondLst>
                                        </p:cTn>
                                        <p:tgtEl>
                                          <p:spTgt spid="20"/>
                                        </p:tgtEl>
                                        <p:attrNameLst>
                                          <p:attrName>style.visibility</p:attrName>
                                        </p:attrNameLst>
                                      </p:cBhvr>
                                      <p:to>
                                        <p:strVal val="visible"/>
                                      </p:to>
                                    </p:set>
                                    <p:animEffect transition="in" filter="blinds(horizontal)">
                                      <p:cBhvr>
                                        <p:cTn id="85" dur="500"/>
                                        <p:tgtEl>
                                          <p:spTgt spid="20"/>
                                        </p:tgtEl>
                                      </p:cBhvr>
                                    </p:animEffect>
                                  </p:childTnLst>
                                </p:cTn>
                              </p:par>
                            </p:childTnLst>
                          </p:cTn>
                        </p:par>
                      </p:childTnLst>
                    </p:cTn>
                  </p:par>
                  <p:par>
                    <p:cTn id="86" fill="hold">
                      <p:stCondLst>
                        <p:cond delay="indefinite"/>
                      </p:stCondLst>
                      <p:childTnLst>
                        <p:par>
                          <p:cTn id="87" fill="hold">
                            <p:stCondLst>
                              <p:cond delay="0"/>
                            </p:stCondLst>
                            <p:childTnLst>
                              <p:par>
                                <p:cTn id="88" presetID="3" presetClass="entr" presetSubtype="10" fill="hold" nodeType="clickEffect">
                                  <p:stCondLst>
                                    <p:cond delay="0"/>
                                  </p:stCondLst>
                                  <p:childTnLst>
                                    <p:set>
                                      <p:cBhvr>
                                        <p:cTn id="89" dur="1" fill="hold">
                                          <p:stCondLst>
                                            <p:cond delay="0"/>
                                          </p:stCondLst>
                                        </p:cTn>
                                        <p:tgtEl>
                                          <p:spTgt spid="21"/>
                                        </p:tgtEl>
                                        <p:attrNameLst>
                                          <p:attrName>style.visibility</p:attrName>
                                        </p:attrNameLst>
                                      </p:cBhvr>
                                      <p:to>
                                        <p:strVal val="visible"/>
                                      </p:to>
                                    </p:set>
                                    <p:animEffect transition="in" filter="blinds(horizontal)">
                                      <p:cBhvr>
                                        <p:cTn id="90" dur="500"/>
                                        <p:tgtEl>
                                          <p:spTgt spid="2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P spid="11"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467600" cy="573087"/>
          </a:xfrm>
        </p:spPr>
        <p:txBody>
          <a:bodyPr/>
          <a:lstStyle/>
          <a:p>
            <a:pPr>
              <a:defRPr/>
            </a:pPr>
            <a:r>
              <a:rPr lang="en-CA" dirty="0"/>
              <a:t>Independent </a:t>
            </a:r>
            <a:r>
              <a:rPr lang="en-CA" dirty="0" err="1"/>
              <a:t>vs</a:t>
            </a:r>
            <a:r>
              <a:rPr lang="en-CA" dirty="0"/>
              <a:t> Dependent Events:</a:t>
            </a:r>
          </a:p>
        </p:txBody>
      </p:sp>
      <p:sp>
        <p:nvSpPr>
          <p:cNvPr id="2058" name="Content Placeholder 2"/>
          <p:cNvSpPr>
            <a:spLocks noGrp="1"/>
          </p:cNvSpPr>
          <p:nvPr>
            <p:ph sz="quarter" idx="1"/>
          </p:nvPr>
        </p:nvSpPr>
        <p:spPr>
          <a:xfrm>
            <a:off x="201613" y="833438"/>
            <a:ext cx="8202612" cy="1236662"/>
          </a:xfrm>
        </p:spPr>
        <p:txBody>
          <a:bodyPr>
            <a:normAutofit fontScale="85000" lnSpcReduction="20000"/>
          </a:bodyPr>
          <a:lstStyle/>
          <a:p>
            <a:pPr>
              <a:buFont typeface="Wingdings" pitchFamily="2" charset="2"/>
              <a:buNone/>
            </a:pPr>
            <a:r>
              <a:rPr lang="en-CA" sz="2100"/>
              <a:t>Ex: Two marbles are drawn from a jar</a:t>
            </a:r>
          </a:p>
          <a:p>
            <a:pPr>
              <a:buFont typeface="Wingdings" pitchFamily="2" charset="2"/>
              <a:buNone/>
            </a:pPr>
            <a:r>
              <a:rPr lang="en-CA" sz="2100"/>
              <a:t>Event A: 1</a:t>
            </a:r>
            <a:r>
              <a:rPr lang="en-CA" sz="2100" baseline="30000"/>
              <a:t>st</a:t>
            </a:r>
            <a:r>
              <a:rPr lang="en-CA" sz="2100"/>
              <a:t> marble is red</a:t>
            </a:r>
          </a:p>
          <a:p>
            <a:pPr>
              <a:buFont typeface="Wingdings" pitchFamily="2" charset="2"/>
              <a:buNone/>
            </a:pPr>
            <a:r>
              <a:rPr lang="en-CA" sz="2100"/>
              <a:t>Event B: 2</a:t>
            </a:r>
            <a:r>
              <a:rPr lang="en-CA" sz="2100" baseline="30000"/>
              <a:t>nd</a:t>
            </a:r>
            <a:r>
              <a:rPr lang="en-CA" sz="2100"/>
              <a:t> marble is green</a:t>
            </a:r>
          </a:p>
          <a:p>
            <a:pPr>
              <a:buFont typeface="Wingdings" pitchFamily="2" charset="2"/>
              <a:buNone/>
            </a:pPr>
            <a:r>
              <a:rPr lang="en-CA" sz="2100"/>
              <a:t>Find P(B|A)</a:t>
            </a:r>
          </a:p>
        </p:txBody>
      </p:sp>
      <p:sp>
        <p:nvSpPr>
          <p:cNvPr id="4" name="TextBox 3"/>
          <p:cNvSpPr txBox="1"/>
          <p:nvPr/>
        </p:nvSpPr>
        <p:spPr>
          <a:xfrm>
            <a:off x="228600" y="2541588"/>
            <a:ext cx="3070225" cy="738187"/>
          </a:xfrm>
          <a:prstGeom prst="rect">
            <a:avLst/>
          </a:prstGeom>
          <a:noFill/>
        </p:spPr>
        <p:txBody>
          <a:bodyPr wrap="none">
            <a:spAutoFit/>
          </a:bodyPr>
          <a:lstStyle/>
          <a:p>
            <a:pPr>
              <a:defRPr/>
            </a:pPr>
            <a:r>
              <a:rPr lang="en-CA" sz="2100" dirty="0" err="1">
                <a:latin typeface="+mj-lt"/>
              </a:rPr>
              <a:t>i</a:t>
            </a:r>
            <a:r>
              <a:rPr lang="en-CA" sz="2100" dirty="0">
                <a:latin typeface="+mj-lt"/>
              </a:rPr>
              <a:t>) There is replacement</a:t>
            </a:r>
          </a:p>
          <a:p>
            <a:pPr>
              <a:defRPr/>
            </a:pPr>
            <a:r>
              <a:rPr lang="en-CA" sz="2100" dirty="0">
                <a:latin typeface="+mj-lt"/>
              </a:rPr>
              <a:t>    (Independent)</a:t>
            </a:r>
          </a:p>
        </p:txBody>
      </p:sp>
      <p:sp>
        <p:nvSpPr>
          <p:cNvPr id="5" name="TextBox 4"/>
          <p:cNvSpPr txBox="1"/>
          <p:nvPr/>
        </p:nvSpPr>
        <p:spPr>
          <a:xfrm>
            <a:off x="4899025" y="2546350"/>
            <a:ext cx="3660775" cy="738188"/>
          </a:xfrm>
          <a:prstGeom prst="rect">
            <a:avLst/>
          </a:prstGeom>
          <a:noFill/>
        </p:spPr>
        <p:txBody>
          <a:bodyPr wrap="none">
            <a:spAutoFit/>
          </a:bodyPr>
          <a:lstStyle/>
          <a:p>
            <a:pPr>
              <a:defRPr/>
            </a:pPr>
            <a:r>
              <a:rPr lang="en-CA" sz="2100" dirty="0">
                <a:latin typeface="+mj-lt"/>
              </a:rPr>
              <a:t>ii) There is NO replacement</a:t>
            </a:r>
          </a:p>
          <a:p>
            <a:pPr>
              <a:defRPr/>
            </a:pPr>
            <a:r>
              <a:rPr lang="en-CA" sz="2100" dirty="0">
                <a:latin typeface="+mj-lt"/>
              </a:rPr>
              <a:t>    (Dependent)</a:t>
            </a:r>
          </a:p>
        </p:txBody>
      </p:sp>
      <p:sp>
        <p:nvSpPr>
          <p:cNvPr id="6" name="TextBox 5"/>
          <p:cNvSpPr txBox="1"/>
          <p:nvPr/>
        </p:nvSpPr>
        <p:spPr>
          <a:xfrm>
            <a:off x="174625" y="3362325"/>
            <a:ext cx="4337050" cy="368300"/>
          </a:xfrm>
          <a:prstGeom prst="rect">
            <a:avLst/>
          </a:prstGeom>
          <a:noFill/>
        </p:spPr>
        <p:txBody>
          <a:bodyPr wrap="none">
            <a:spAutoFit/>
          </a:bodyPr>
          <a:lstStyle/>
          <a:p>
            <a:pPr>
              <a:defRPr/>
            </a:pPr>
            <a:r>
              <a:rPr lang="en-CA" dirty="0">
                <a:solidFill>
                  <a:srgbClr val="FF0000"/>
                </a:solidFill>
                <a:latin typeface="+mj-lt"/>
              </a:rPr>
              <a:t>Given that the 1</a:t>
            </a:r>
            <a:r>
              <a:rPr lang="en-CA" baseline="30000" dirty="0">
                <a:solidFill>
                  <a:srgbClr val="FF0000"/>
                </a:solidFill>
                <a:latin typeface="+mj-lt"/>
              </a:rPr>
              <a:t>st</a:t>
            </a:r>
            <a:r>
              <a:rPr lang="en-CA" dirty="0">
                <a:solidFill>
                  <a:srgbClr val="FF0000"/>
                </a:solidFill>
                <a:latin typeface="+mj-lt"/>
              </a:rPr>
              <a:t> draw is a red marble</a:t>
            </a:r>
          </a:p>
        </p:txBody>
      </p:sp>
      <p:sp>
        <p:nvSpPr>
          <p:cNvPr id="7" name="TextBox 6"/>
          <p:cNvSpPr txBox="1"/>
          <p:nvPr/>
        </p:nvSpPr>
        <p:spPr>
          <a:xfrm>
            <a:off x="179388" y="3716338"/>
            <a:ext cx="3133725" cy="646112"/>
          </a:xfrm>
          <a:prstGeom prst="rect">
            <a:avLst/>
          </a:prstGeom>
          <a:noFill/>
        </p:spPr>
        <p:txBody>
          <a:bodyPr wrap="none">
            <a:spAutoFit/>
          </a:bodyPr>
          <a:lstStyle/>
          <a:p>
            <a:pPr>
              <a:defRPr/>
            </a:pPr>
            <a:r>
              <a:rPr lang="en-CA" dirty="0">
                <a:solidFill>
                  <a:srgbClr val="FF0000"/>
                </a:solidFill>
                <a:latin typeface="+mj-lt"/>
              </a:rPr>
              <a:t>We replaced the red marble</a:t>
            </a:r>
            <a:br>
              <a:rPr lang="en-CA" dirty="0">
                <a:solidFill>
                  <a:srgbClr val="FF0000"/>
                </a:solidFill>
                <a:latin typeface="+mj-lt"/>
              </a:rPr>
            </a:br>
            <a:r>
              <a:rPr lang="en-CA" dirty="0">
                <a:solidFill>
                  <a:srgbClr val="FF0000"/>
                </a:solidFill>
                <a:latin typeface="+mj-lt"/>
              </a:rPr>
              <a:t> back into the jar</a:t>
            </a:r>
          </a:p>
        </p:txBody>
      </p:sp>
      <p:sp>
        <p:nvSpPr>
          <p:cNvPr id="8" name="TextBox 7"/>
          <p:cNvSpPr txBox="1"/>
          <p:nvPr/>
        </p:nvSpPr>
        <p:spPr>
          <a:xfrm>
            <a:off x="184150" y="4352925"/>
            <a:ext cx="4022725" cy="922338"/>
          </a:xfrm>
          <a:prstGeom prst="rect">
            <a:avLst/>
          </a:prstGeom>
          <a:noFill/>
        </p:spPr>
        <p:txBody>
          <a:bodyPr wrap="none">
            <a:spAutoFit/>
          </a:bodyPr>
          <a:lstStyle/>
          <a:p>
            <a:pPr>
              <a:defRPr/>
            </a:pPr>
            <a:r>
              <a:rPr lang="en-CA" dirty="0">
                <a:solidFill>
                  <a:srgbClr val="FF0000"/>
                </a:solidFill>
                <a:latin typeface="+mj-lt"/>
              </a:rPr>
              <a:t>The probability that the 2</a:t>
            </a:r>
            <a:r>
              <a:rPr lang="en-CA" baseline="30000" dirty="0">
                <a:solidFill>
                  <a:srgbClr val="FF0000"/>
                </a:solidFill>
                <a:latin typeface="+mj-lt"/>
              </a:rPr>
              <a:t>nd</a:t>
            </a:r>
            <a:r>
              <a:rPr lang="en-CA" dirty="0">
                <a:solidFill>
                  <a:srgbClr val="FF0000"/>
                </a:solidFill>
                <a:latin typeface="+mj-lt"/>
              </a:rPr>
              <a:t> marble</a:t>
            </a:r>
            <a:br>
              <a:rPr lang="en-CA" dirty="0">
                <a:solidFill>
                  <a:srgbClr val="FF0000"/>
                </a:solidFill>
                <a:latin typeface="+mj-lt"/>
              </a:rPr>
            </a:br>
            <a:r>
              <a:rPr lang="en-CA" dirty="0">
                <a:solidFill>
                  <a:srgbClr val="FF0000"/>
                </a:solidFill>
                <a:latin typeface="+mj-lt"/>
              </a:rPr>
              <a:t> is green is not affected, because the</a:t>
            </a:r>
            <a:br>
              <a:rPr lang="en-CA" dirty="0">
                <a:solidFill>
                  <a:srgbClr val="FF0000"/>
                </a:solidFill>
                <a:latin typeface="+mj-lt"/>
              </a:rPr>
            </a:br>
            <a:r>
              <a:rPr lang="en-CA" dirty="0">
                <a:solidFill>
                  <a:srgbClr val="FF0000"/>
                </a:solidFill>
                <a:latin typeface="+mj-lt"/>
              </a:rPr>
              <a:t> two events are independent</a:t>
            </a:r>
          </a:p>
        </p:txBody>
      </p:sp>
      <p:graphicFrame>
        <p:nvGraphicFramePr>
          <p:cNvPr id="2050" name="Object 2"/>
          <p:cNvGraphicFramePr>
            <a:graphicFrameLocks noChangeAspect="1"/>
          </p:cNvGraphicFramePr>
          <p:nvPr/>
        </p:nvGraphicFramePr>
        <p:xfrm>
          <a:off x="269875" y="5357813"/>
          <a:ext cx="1612900" cy="585787"/>
        </p:xfrm>
        <a:graphic>
          <a:graphicData uri="http://schemas.openxmlformats.org/presentationml/2006/ole">
            <mc:AlternateContent xmlns:mc="http://schemas.openxmlformats.org/markup-compatibility/2006">
              <mc:Choice xmlns:v="urn:schemas-microsoft-com:vml" Requires="v">
                <p:oleObj spid="_x0000_s3074" name="Equation" r:id="rId4" imgW="698400" imgH="253800" progId="Equation.DSMT4">
                  <p:embed/>
                </p:oleObj>
              </mc:Choice>
              <mc:Fallback>
                <p:oleObj name="Equation" r:id="rId4" imgW="698400" imgH="253800" progId="Equation.DSMT4">
                  <p:embed/>
                  <p:pic>
                    <p:nvPicPr>
                      <p:cNvPr id="2050" name="Object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69875" y="5357813"/>
                        <a:ext cx="1612900" cy="58578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051" name="Object 2"/>
          <p:cNvGraphicFramePr>
            <a:graphicFrameLocks noChangeAspect="1"/>
          </p:cNvGraphicFramePr>
          <p:nvPr/>
        </p:nvGraphicFramePr>
        <p:xfrm>
          <a:off x="1843088" y="5389563"/>
          <a:ext cx="909637" cy="585787"/>
        </p:xfrm>
        <a:graphic>
          <a:graphicData uri="http://schemas.openxmlformats.org/presentationml/2006/ole">
            <mc:AlternateContent xmlns:mc="http://schemas.openxmlformats.org/markup-compatibility/2006">
              <mc:Choice xmlns:v="urn:schemas-microsoft-com:vml" Requires="v">
                <p:oleObj spid="_x0000_s3075" name="Equation" r:id="rId6" imgW="393480" imgH="253800" progId="Equation.DSMT4">
                  <p:embed/>
                </p:oleObj>
              </mc:Choice>
              <mc:Fallback>
                <p:oleObj name="Equation" r:id="rId6" imgW="393480" imgH="253800" progId="Equation.DSMT4">
                  <p:embed/>
                  <p:pic>
                    <p:nvPicPr>
                      <p:cNvPr id="2051" name="Object 2"/>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843088" y="5389563"/>
                        <a:ext cx="909637" cy="58578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pic>
        <p:nvPicPr>
          <p:cNvPr id="2064" name="Picture 41" descr="jar.jpg"/>
          <p:cNvPicPr>
            <a:picLocks noChangeAspect="1"/>
          </p:cNvPicPr>
          <p:nvPr/>
        </p:nvPicPr>
        <p:blipFill>
          <a:blip r:embed="rId8" cstate="print"/>
          <a:srcRect/>
          <a:stretch>
            <a:fillRect/>
          </a:stretch>
        </p:blipFill>
        <p:spPr bwMode="auto">
          <a:xfrm>
            <a:off x="7013575" y="895350"/>
            <a:ext cx="1285875" cy="1624013"/>
          </a:xfrm>
          <a:prstGeom prst="rect">
            <a:avLst/>
          </a:prstGeom>
          <a:noFill/>
          <a:ln w="9525">
            <a:noFill/>
            <a:miter lim="800000"/>
            <a:headEnd/>
            <a:tailEnd/>
          </a:ln>
        </p:spPr>
      </p:pic>
      <p:sp>
        <p:nvSpPr>
          <p:cNvPr id="12" name="Oval 11"/>
          <p:cNvSpPr/>
          <p:nvPr/>
        </p:nvSpPr>
        <p:spPr>
          <a:xfrm>
            <a:off x="7375525" y="1392238"/>
            <a:ext cx="215900" cy="215900"/>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CA"/>
          </a:p>
        </p:txBody>
      </p:sp>
      <p:sp>
        <p:nvSpPr>
          <p:cNvPr id="13" name="Oval 12"/>
          <p:cNvSpPr/>
          <p:nvPr/>
        </p:nvSpPr>
        <p:spPr>
          <a:xfrm>
            <a:off x="7297738" y="1978025"/>
            <a:ext cx="215900" cy="215900"/>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CA"/>
          </a:p>
        </p:txBody>
      </p:sp>
      <p:sp>
        <p:nvSpPr>
          <p:cNvPr id="15" name="Oval 14"/>
          <p:cNvSpPr/>
          <p:nvPr/>
        </p:nvSpPr>
        <p:spPr>
          <a:xfrm>
            <a:off x="7820025" y="1419225"/>
            <a:ext cx="215900" cy="215900"/>
          </a:xfrm>
          <a:prstGeom prst="ellipse">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CA"/>
          </a:p>
        </p:txBody>
      </p:sp>
      <p:sp>
        <p:nvSpPr>
          <p:cNvPr id="16" name="Oval 15"/>
          <p:cNvSpPr/>
          <p:nvPr/>
        </p:nvSpPr>
        <p:spPr>
          <a:xfrm>
            <a:off x="7753350" y="1843088"/>
            <a:ext cx="215900" cy="215900"/>
          </a:xfrm>
          <a:prstGeom prst="ellipse">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CA"/>
          </a:p>
        </p:txBody>
      </p:sp>
      <p:graphicFrame>
        <p:nvGraphicFramePr>
          <p:cNvPr id="2052" name="Object 2"/>
          <p:cNvGraphicFramePr>
            <a:graphicFrameLocks noChangeAspect="1"/>
          </p:cNvGraphicFramePr>
          <p:nvPr/>
        </p:nvGraphicFramePr>
        <p:xfrm>
          <a:off x="2800350" y="5219700"/>
          <a:ext cx="617538" cy="908050"/>
        </p:xfrm>
        <a:graphic>
          <a:graphicData uri="http://schemas.openxmlformats.org/presentationml/2006/ole">
            <mc:AlternateContent xmlns:mc="http://schemas.openxmlformats.org/markup-compatibility/2006">
              <mc:Choice xmlns:v="urn:schemas-microsoft-com:vml" Requires="v">
                <p:oleObj spid="_x0000_s3076" name="Equation" r:id="rId9" imgW="266400" imgH="393480" progId="Equation.DSMT4">
                  <p:embed/>
                </p:oleObj>
              </mc:Choice>
              <mc:Fallback>
                <p:oleObj name="Equation" r:id="rId9" imgW="266400" imgH="393480" progId="Equation.DSMT4">
                  <p:embed/>
                  <p:pic>
                    <p:nvPicPr>
                      <p:cNvPr id="2052" name="Object 2"/>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800350" y="5219700"/>
                        <a:ext cx="617538" cy="9080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6" name="TextBox 25"/>
          <p:cNvSpPr txBox="1"/>
          <p:nvPr/>
        </p:nvSpPr>
        <p:spPr>
          <a:xfrm>
            <a:off x="4806950" y="3365500"/>
            <a:ext cx="3865563" cy="923925"/>
          </a:xfrm>
          <a:prstGeom prst="rect">
            <a:avLst/>
          </a:prstGeom>
          <a:noFill/>
        </p:spPr>
        <p:txBody>
          <a:bodyPr wrap="none">
            <a:spAutoFit/>
          </a:bodyPr>
          <a:lstStyle/>
          <a:p>
            <a:pPr>
              <a:defRPr/>
            </a:pPr>
            <a:r>
              <a:rPr lang="en-CA" dirty="0">
                <a:solidFill>
                  <a:srgbClr val="FF0000"/>
                </a:solidFill>
                <a:latin typeface="+mj-lt"/>
              </a:rPr>
              <a:t>When given that the 1</a:t>
            </a:r>
            <a:r>
              <a:rPr lang="en-CA" baseline="30000" dirty="0">
                <a:solidFill>
                  <a:srgbClr val="FF0000"/>
                </a:solidFill>
                <a:latin typeface="+mj-lt"/>
              </a:rPr>
              <a:t>st</a:t>
            </a:r>
            <a:r>
              <a:rPr lang="en-CA" dirty="0">
                <a:solidFill>
                  <a:srgbClr val="FF0000"/>
                </a:solidFill>
                <a:latin typeface="+mj-lt"/>
              </a:rPr>
              <a:t> draw is </a:t>
            </a:r>
            <a:br>
              <a:rPr lang="en-CA" dirty="0">
                <a:solidFill>
                  <a:srgbClr val="FF0000"/>
                </a:solidFill>
                <a:latin typeface="+mj-lt"/>
              </a:rPr>
            </a:br>
            <a:r>
              <a:rPr lang="en-CA" dirty="0">
                <a:solidFill>
                  <a:srgbClr val="FF0000"/>
                </a:solidFill>
                <a:latin typeface="+mj-lt"/>
              </a:rPr>
              <a:t>a red marble, the number of red in</a:t>
            </a:r>
            <a:br>
              <a:rPr lang="en-CA" dirty="0">
                <a:solidFill>
                  <a:srgbClr val="FF0000"/>
                </a:solidFill>
                <a:latin typeface="+mj-lt"/>
              </a:rPr>
            </a:br>
            <a:r>
              <a:rPr lang="en-CA" dirty="0">
                <a:solidFill>
                  <a:srgbClr val="FF0000"/>
                </a:solidFill>
                <a:latin typeface="+mj-lt"/>
              </a:rPr>
              <a:t>the jar is decreased</a:t>
            </a:r>
          </a:p>
        </p:txBody>
      </p:sp>
      <p:sp>
        <p:nvSpPr>
          <p:cNvPr id="27" name="TextBox 26"/>
          <p:cNvSpPr txBox="1"/>
          <p:nvPr/>
        </p:nvSpPr>
        <p:spPr>
          <a:xfrm>
            <a:off x="4854575" y="4325938"/>
            <a:ext cx="3832225" cy="647700"/>
          </a:xfrm>
          <a:prstGeom prst="rect">
            <a:avLst/>
          </a:prstGeom>
          <a:noFill/>
        </p:spPr>
        <p:txBody>
          <a:bodyPr wrap="none">
            <a:spAutoFit/>
          </a:bodyPr>
          <a:lstStyle/>
          <a:p>
            <a:pPr>
              <a:defRPr/>
            </a:pPr>
            <a:r>
              <a:rPr lang="en-CA" dirty="0">
                <a:solidFill>
                  <a:srgbClr val="FF0000"/>
                </a:solidFill>
                <a:latin typeface="+mj-lt"/>
              </a:rPr>
              <a:t>The probability of getting a green</a:t>
            </a:r>
          </a:p>
          <a:p>
            <a:pPr>
              <a:defRPr/>
            </a:pPr>
            <a:r>
              <a:rPr lang="en-CA" dirty="0">
                <a:solidFill>
                  <a:srgbClr val="FF0000"/>
                </a:solidFill>
                <a:latin typeface="+mj-lt"/>
              </a:rPr>
              <a:t>marble in the 2</a:t>
            </a:r>
            <a:r>
              <a:rPr lang="en-CA" baseline="30000" dirty="0">
                <a:solidFill>
                  <a:srgbClr val="FF0000"/>
                </a:solidFill>
                <a:latin typeface="+mj-lt"/>
              </a:rPr>
              <a:t>nd</a:t>
            </a:r>
            <a:r>
              <a:rPr lang="en-CA" dirty="0">
                <a:solidFill>
                  <a:srgbClr val="FF0000"/>
                </a:solidFill>
                <a:latin typeface="+mj-lt"/>
              </a:rPr>
              <a:t> draw is greater</a:t>
            </a:r>
          </a:p>
        </p:txBody>
      </p:sp>
      <p:graphicFrame>
        <p:nvGraphicFramePr>
          <p:cNvPr id="2053" name="Object 2"/>
          <p:cNvGraphicFramePr>
            <a:graphicFrameLocks noChangeAspect="1"/>
          </p:cNvGraphicFramePr>
          <p:nvPr/>
        </p:nvGraphicFramePr>
        <p:xfrm>
          <a:off x="5062538" y="5176838"/>
          <a:ext cx="1612900" cy="587375"/>
        </p:xfrm>
        <a:graphic>
          <a:graphicData uri="http://schemas.openxmlformats.org/presentationml/2006/ole">
            <mc:AlternateContent xmlns:mc="http://schemas.openxmlformats.org/markup-compatibility/2006">
              <mc:Choice xmlns:v="urn:schemas-microsoft-com:vml" Requires="v">
                <p:oleObj spid="_x0000_s3077" name="Equation" r:id="rId11" imgW="698400" imgH="253800" progId="Equation.DSMT4">
                  <p:embed/>
                </p:oleObj>
              </mc:Choice>
              <mc:Fallback>
                <p:oleObj name="Equation" r:id="rId11" imgW="698400" imgH="253800" progId="Equation.DSMT4">
                  <p:embed/>
                  <p:pic>
                    <p:nvPicPr>
                      <p:cNvPr id="2053" name="Object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062538" y="5176838"/>
                        <a:ext cx="1612900" cy="5873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054" name="Object 2"/>
          <p:cNvGraphicFramePr>
            <a:graphicFrameLocks noChangeAspect="1"/>
          </p:cNvGraphicFramePr>
          <p:nvPr/>
        </p:nvGraphicFramePr>
        <p:xfrm>
          <a:off x="6713538" y="4999038"/>
          <a:ext cx="352425" cy="908050"/>
        </p:xfrm>
        <a:graphic>
          <a:graphicData uri="http://schemas.openxmlformats.org/presentationml/2006/ole">
            <mc:AlternateContent xmlns:mc="http://schemas.openxmlformats.org/markup-compatibility/2006">
              <mc:Choice xmlns:v="urn:schemas-microsoft-com:vml" Requires="v">
                <p:oleObj spid="_x0000_s3078" name="Equation" r:id="rId12" imgW="152280" imgH="393480" progId="Equation.DSMT4">
                  <p:embed/>
                </p:oleObj>
              </mc:Choice>
              <mc:Fallback>
                <p:oleObj name="Equation" r:id="rId12" imgW="152280" imgH="393480" progId="Equation.DSMT4">
                  <p:embed/>
                  <p:pic>
                    <p:nvPicPr>
                      <p:cNvPr id="2054" name="Object 2"/>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6713538" y="4999038"/>
                        <a:ext cx="352425" cy="9080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30" name="TextBox 29"/>
          <p:cNvSpPr txBox="1"/>
          <p:nvPr/>
        </p:nvSpPr>
        <p:spPr>
          <a:xfrm>
            <a:off x="282575" y="6199188"/>
            <a:ext cx="5391150" cy="369887"/>
          </a:xfrm>
          <a:prstGeom prst="rect">
            <a:avLst/>
          </a:prstGeom>
          <a:noFill/>
        </p:spPr>
        <p:txBody>
          <a:bodyPr wrap="none">
            <a:spAutoFit/>
          </a:bodyPr>
          <a:lstStyle/>
          <a:p>
            <a:pPr>
              <a:defRPr/>
            </a:pPr>
            <a:r>
              <a:rPr lang="en-CA" dirty="0">
                <a:solidFill>
                  <a:srgbClr val="FF0000"/>
                </a:solidFill>
                <a:latin typeface="+mj-lt"/>
              </a:rPr>
              <a:t>Therefore, if events A &amp; B are independent then:</a:t>
            </a:r>
          </a:p>
        </p:txBody>
      </p:sp>
      <p:graphicFrame>
        <p:nvGraphicFramePr>
          <p:cNvPr id="2055" name="Object 2"/>
          <p:cNvGraphicFramePr>
            <a:graphicFrameLocks noChangeAspect="1"/>
          </p:cNvGraphicFramePr>
          <p:nvPr/>
        </p:nvGraphicFramePr>
        <p:xfrm>
          <a:off x="5881688" y="6126163"/>
          <a:ext cx="1430337" cy="520700"/>
        </p:xfrm>
        <a:graphic>
          <a:graphicData uri="http://schemas.openxmlformats.org/presentationml/2006/ole">
            <mc:AlternateContent xmlns:mc="http://schemas.openxmlformats.org/markup-compatibility/2006">
              <mc:Choice xmlns:v="urn:schemas-microsoft-com:vml" Requires="v">
                <p:oleObj spid="_x0000_s3079" name="Equation" r:id="rId14" imgW="698400" imgH="253800" progId="Equation.DSMT4">
                  <p:embed/>
                </p:oleObj>
              </mc:Choice>
              <mc:Fallback>
                <p:oleObj name="Equation" r:id="rId14" imgW="698400" imgH="253800" progId="Equation.DSMT4">
                  <p:embed/>
                  <p:pic>
                    <p:nvPicPr>
                      <p:cNvPr id="2055" name="Object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881688" y="6126163"/>
                        <a:ext cx="1430337" cy="5207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056" name="Object 2"/>
          <p:cNvGraphicFramePr>
            <a:graphicFrameLocks noChangeAspect="1"/>
          </p:cNvGraphicFramePr>
          <p:nvPr/>
        </p:nvGraphicFramePr>
        <p:xfrm>
          <a:off x="7319963" y="6159500"/>
          <a:ext cx="808037" cy="519113"/>
        </p:xfrm>
        <a:graphic>
          <a:graphicData uri="http://schemas.openxmlformats.org/presentationml/2006/ole">
            <mc:AlternateContent xmlns:mc="http://schemas.openxmlformats.org/markup-compatibility/2006">
              <mc:Choice xmlns:v="urn:schemas-microsoft-com:vml" Requires="v">
                <p:oleObj spid="_x0000_s3080" name="Equation" r:id="rId15" imgW="393480" imgH="253800" progId="Equation.DSMT4">
                  <p:embed/>
                </p:oleObj>
              </mc:Choice>
              <mc:Fallback>
                <p:oleObj name="Equation" r:id="rId15" imgW="393480" imgH="253800" progId="Equation.DSMT4">
                  <p:embed/>
                  <p:pic>
                    <p:nvPicPr>
                      <p:cNvPr id="2056" name="Object 2"/>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7319963" y="6159500"/>
                        <a:ext cx="808037" cy="51911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33" name="Rectangle 32"/>
          <p:cNvSpPr/>
          <p:nvPr/>
        </p:nvSpPr>
        <p:spPr>
          <a:xfrm>
            <a:off x="5727700" y="6091238"/>
            <a:ext cx="2595563" cy="550862"/>
          </a:xfrm>
          <a:prstGeom prst="rect">
            <a:avLst/>
          </a:prstGeom>
          <a:noFill/>
          <a:ln w="444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CA"/>
          </a:p>
        </p:txBody>
      </p:sp>
      <p:sp>
        <p:nvSpPr>
          <p:cNvPr id="25" name="Oval 24"/>
          <p:cNvSpPr/>
          <p:nvPr/>
        </p:nvSpPr>
        <p:spPr>
          <a:xfrm>
            <a:off x="7383463" y="1390650"/>
            <a:ext cx="215900" cy="215900"/>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CA"/>
          </a:p>
        </p:txBody>
      </p:sp>
      <p:sp>
        <p:nvSpPr>
          <p:cNvPr id="2074" name="Text Box 5"/>
          <p:cNvSpPr txBox="1">
            <a:spLocks noChangeArrowheads="1"/>
          </p:cNvSpPr>
          <p:nvPr/>
        </p:nvSpPr>
        <p:spPr bwMode="auto">
          <a:xfrm>
            <a:off x="5084763" y="6613525"/>
            <a:ext cx="4059237" cy="244475"/>
          </a:xfrm>
          <a:prstGeom prst="rect">
            <a:avLst/>
          </a:prstGeom>
          <a:noFill/>
          <a:ln w="9525">
            <a:noFill/>
            <a:miter lim="800000"/>
            <a:headEnd/>
            <a:tailEnd/>
          </a:ln>
        </p:spPr>
        <p:txBody>
          <a:bodyPr wrap="none">
            <a:spAutoFit/>
          </a:bodyPr>
          <a:lstStyle/>
          <a:p>
            <a:r>
              <a:rPr lang="en-US" sz="1000"/>
              <a:t>© Copyright all rights reserved to Homework depot: </a:t>
            </a:r>
            <a:r>
              <a:rPr lang="en-US" sz="1000">
                <a:hlinkClick r:id="rId16"/>
              </a:rPr>
              <a:t>www.BCMath.ca</a:t>
            </a:r>
            <a:r>
              <a:rPr lang="en-US" sz="1000"/>
              <a:t>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linds(horizontal)">
                                      <p:cBhvr>
                                        <p:cTn id="7" dur="500"/>
                                        <p:tgtEl>
                                          <p:spTgt spid="4"/>
                                        </p:tgtEl>
                                      </p:cBhvr>
                                    </p:animEffect>
                                  </p:childTnLst>
                                </p:cTn>
                              </p:par>
                              <p:par>
                                <p:cTn id="8" presetID="3" presetClass="entr" presetSubtype="10" fill="hold" grpId="0" nodeType="withEffect">
                                  <p:stCondLst>
                                    <p:cond delay="0"/>
                                  </p:stCondLst>
                                  <p:childTnLst>
                                    <p:set>
                                      <p:cBhvr>
                                        <p:cTn id="9" dur="1" fill="hold">
                                          <p:stCondLst>
                                            <p:cond delay="0"/>
                                          </p:stCondLst>
                                        </p:cTn>
                                        <p:tgtEl>
                                          <p:spTgt spid="5"/>
                                        </p:tgtEl>
                                        <p:attrNameLst>
                                          <p:attrName>style.visibility</p:attrName>
                                        </p:attrNameLst>
                                      </p:cBhvr>
                                      <p:to>
                                        <p:strVal val="visible"/>
                                      </p:to>
                                    </p:set>
                                    <p:animEffect transition="in" filter="blinds(horizontal)">
                                      <p:cBhvr>
                                        <p:cTn id="10" dur="500"/>
                                        <p:tgtEl>
                                          <p:spTgt spid="5"/>
                                        </p:tgtEl>
                                      </p:cBhvr>
                                    </p:animEffect>
                                  </p:childTnLst>
                                </p:cTn>
                              </p:par>
                            </p:childTnLst>
                          </p:cTn>
                        </p:par>
                      </p:childTnLst>
                    </p:cTn>
                  </p:par>
                  <p:par>
                    <p:cTn id="11" fill="hold">
                      <p:stCondLst>
                        <p:cond delay="indefinite"/>
                      </p:stCondLst>
                      <p:childTnLst>
                        <p:par>
                          <p:cTn id="12" fill="hold">
                            <p:stCondLst>
                              <p:cond delay="0"/>
                            </p:stCondLst>
                            <p:childTnLst>
                              <p:par>
                                <p:cTn id="13" presetID="3" presetClass="entr" presetSubtype="10"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animEffect transition="in" filter="blinds(horizontal)">
                                      <p:cBhvr>
                                        <p:cTn id="15" dur="500"/>
                                        <p:tgtEl>
                                          <p:spTgt spid="6"/>
                                        </p:tgtEl>
                                      </p:cBhvr>
                                    </p:animEffect>
                                  </p:childTnLst>
                                </p:cTn>
                              </p:par>
                            </p:childTnLst>
                          </p:cTn>
                        </p:par>
                      </p:childTnLst>
                    </p:cTn>
                  </p:par>
                  <p:par>
                    <p:cTn id="16" fill="hold">
                      <p:stCondLst>
                        <p:cond delay="indefinite"/>
                      </p:stCondLst>
                      <p:childTnLst>
                        <p:par>
                          <p:cTn id="17" fill="hold">
                            <p:stCondLst>
                              <p:cond delay="0"/>
                            </p:stCondLst>
                            <p:childTnLst>
                              <p:par>
                                <p:cTn id="18" presetID="0" presetClass="path" presetSubtype="0" accel="50000" decel="50000" fill="hold" grpId="0" nodeType="clickEffect">
                                  <p:stCondLst>
                                    <p:cond delay="0"/>
                                  </p:stCondLst>
                                  <p:childTnLst>
                                    <p:animMotion origin="layout" path="M -0.00069 0.00093 C 0.00764 -0.04537 0.01615 -0.09144 -0.00521 -0.10509 C -0.02656 -0.11875 -0.09791 -0.10023 -0.12864 -0.08148 C -0.15937 -0.06273 -0.17899 -0.00787 -0.18906 0.00671 " pathEditMode="relative" ptsTypes="aaaA">
                                      <p:cBhvr>
                                        <p:cTn id="19" dur="2000" fill="hold"/>
                                        <p:tgtEl>
                                          <p:spTgt spid="12"/>
                                        </p:tgtEl>
                                        <p:attrNameLst>
                                          <p:attrName>ppt_x</p:attrName>
                                          <p:attrName>ppt_y</p:attrName>
                                        </p:attrNameLst>
                                      </p:cBhvr>
                                    </p:animMotion>
                                  </p:childTnLst>
                                </p:cTn>
                              </p:par>
                            </p:childTnLst>
                          </p:cTn>
                        </p:par>
                        <p:par>
                          <p:cTn id="20" fill="hold">
                            <p:stCondLst>
                              <p:cond delay="2000"/>
                            </p:stCondLst>
                            <p:childTnLst>
                              <p:par>
                                <p:cTn id="21" presetID="10" presetClass="exit" presetSubtype="0" fill="hold" grpId="1" nodeType="afterEffect">
                                  <p:stCondLst>
                                    <p:cond delay="0"/>
                                  </p:stCondLst>
                                  <p:childTnLst>
                                    <p:animEffect transition="out" filter="fade">
                                      <p:cBhvr>
                                        <p:cTn id="22" dur="2000"/>
                                        <p:tgtEl>
                                          <p:spTgt spid="12"/>
                                        </p:tgtEl>
                                      </p:cBhvr>
                                    </p:animEffect>
                                    <p:set>
                                      <p:cBhvr>
                                        <p:cTn id="23" dur="1" fill="hold">
                                          <p:stCondLst>
                                            <p:cond delay="1999"/>
                                          </p:stCondLst>
                                        </p:cTn>
                                        <p:tgtEl>
                                          <p:spTgt spid="12"/>
                                        </p:tgtEl>
                                        <p:attrNameLst>
                                          <p:attrName>style.visibility</p:attrName>
                                        </p:attrNameLst>
                                      </p:cBhvr>
                                      <p:to>
                                        <p:strVal val="hidden"/>
                                      </p:to>
                                    </p:set>
                                  </p:childTnLst>
                                </p:cTn>
                              </p:par>
                            </p:childTnLst>
                          </p:cTn>
                        </p:par>
                      </p:childTnLst>
                    </p:cTn>
                  </p:par>
                  <p:par>
                    <p:cTn id="24" fill="hold">
                      <p:stCondLst>
                        <p:cond delay="indefinite"/>
                      </p:stCondLst>
                      <p:childTnLst>
                        <p:par>
                          <p:cTn id="25" fill="hold">
                            <p:stCondLst>
                              <p:cond delay="0"/>
                            </p:stCondLst>
                            <p:childTnLst>
                              <p:par>
                                <p:cTn id="26" presetID="3" presetClass="entr" presetSubtype="10" fill="hold" grpId="0" nodeType="clickEffect">
                                  <p:stCondLst>
                                    <p:cond delay="0"/>
                                  </p:stCondLst>
                                  <p:childTnLst>
                                    <p:set>
                                      <p:cBhvr>
                                        <p:cTn id="27" dur="1" fill="hold">
                                          <p:stCondLst>
                                            <p:cond delay="0"/>
                                          </p:stCondLst>
                                        </p:cTn>
                                        <p:tgtEl>
                                          <p:spTgt spid="7"/>
                                        </p:tgtEl>
                                        <p:attrNameLst>
                                          <p:attrName>style.visibility</p:attrName>
                                        </p:attrNameLst>
                                      </p:cBhvr>
                                      <p:to>
                                        <p:strVal val="visible"/>
                                      </p:to>
                                    </p:set>
                                    <p:animEffect transition="in" filter="blinds(horizontal)">
                                      <p:cBhvr>
                                        <p:cTn id="28" dur="500"/>
                                        <p:tgtEl>
                                          <p:spTgt spid="7"/>
                                        </p:tgtEl>
                                      </p:cBhvr>
                                    </p:animEffect>
                                  </p:childTnLst>
                                </p:cTn>
                              </p:par>
                            </p:childTnLst>
                          </p:cTn>
                        </p:par>
                        <p:par>
                          <p:cTn id="29" fill="hold">
                            <p:stCondLst>
                              <p:cond delay="500"/>
                            </p:stCondLst>
                            <p:childTnLst>
                              <p:par>
                                <p:cTn id="30" presetID="10" presetClass="entr" presetSubtype="0" fill="hold" grpId="0" nodeType="afterEffect">
                                  <p:stCondLst>
                                    <p:cond delay="0"/>
                                  </p:stCondLst>
                                  <p:childTnLst>
                                    <p:set>
                                      <p:cBhvr>
                                        <p:cTn id="31" dur="1" fill="hold">
                                          <p:stCondLst>
                                            <p:cond delay="0"/>
                                          </p:stCondLst>
                                        </p:cTn>
                                        <p:tgtEl>
                                          <p:spTgt spid="25"/>
                                        </p:tgtEl>
                                        <p:attrNameLst>
                                          <p:attrName>style.visibility</p:attrName>
                                        </p:attrNameLst>
                                      </p:cBhvr>
                                      <p:to>
                                        <p:strVal val="visible"/>
                                      </p:to>
                                    </p:set>
                                    <p:animEffect transition="in" filter="fade">
                                      <p:cBhvr>
                                        <p:cTn id="32" dur="2000"/>
                                        <p:tgtEl>
                                          <p:spTgt spid="25"/>
                                        </p:tgtEl>
                                      </p:cBhvr>
                                    </p:animEffect>
                                  </p:childTnLst>
                                </p:cTn>
                              </p:par>
                            </p:childTnLst>
                          </p:cTn>
                        </p:par>
                      </p:childTnLst>
                    </p:cTn>
                  </p:par>
                  <p:par>
                    <p:cTn id="33" fill="hold">
                      <p:stCondLst>
                        <p:cond delay="indefinite"/>
                      </p:stCondLst>
                      <p:childTnLst>
                        <p:par>
                          <p:cTn id="34" fill="hold">
                            <p:stCondLst>
                              <p:cond delay="0"/>
                            </p:stCondLst>
                            <p:childTnLst>
                              <p:par>
                                <p:cTn id="35" presetID="3" presetClass="entr" presetSubtype="10" fill="hold" grpId="0" nodeType="clickEffect">
                                  <p:stCondLst>
                                    <p:cond delay="0"/>
                                  </p:stCondLst>
                                  <p:childTnLst>
                                    <p:set>
                                      <p:cBhvr>
                                        <p:cTn id="36" dur="1" fill="hold">
                                          <p:stCondLst>
                                            <p:cond delay="0"/>
                                          </p:stCondLst>
                                        </p:cTn>
                                        <p:tgtEl>
                                          <p:spTgt spid="8"/>
                                        </p:tgtEl>
                                        <p:attrNameLst>
                                          <p:attrName>style.visibility</p:attrName>
                                        </p:attrNameLst>
                                      </p:cBhvr>
                                      <p:to>
                                        <p:strVal val="visible"/>
                                      </p:to>
                                    </p:set>
                                    <p:animEffect transition="in" filter="blinds(horizontal)">
                                      <p:cBhvr>
                                        <p:cTn id="37" dur="500"/>
                                        <p:tgtEl>
                                          <p:spTgt spid="8"/>
                                        </p:tgtEl>
                                      </p:cBhvr>
                                    </p:animEffect>
                                  </p:childTnLst>
                                </p:cTn>
                              </p:par>
                            </p:childTnLst>
                          </p:cTn>
                        </p:par>
                      </p:childTnLst>
                    </p:cTn>
                  </p:par>
                  <p:par>
                    <p:cTn id="38" fill="hold">
                      <p:stCondLst>
                        <p:cond delay="indefinite"/>
                      </p:stCondLst>
                      <p:childTnLst>
                        <p:par>
                          <p:cTn id="39" fill="hold">
                            <p:stCondLst>
                              <p:cond delay="0"/>
                            </p:stCondLst>
                            <p:childTnLst>
                              <p:par>
                                <p:cTn id="40" presetID="3" presetClass="entr" presetSubtype="10" fill="hold" nodeType="clickEffect">
                                  <p:stCondLst>
                                    <p:cond delay="0"/>
                                  </p:stCondLst>
                                  <p:childTnLst>
                                    <p:set>
                                      <p:cBhvr>
                                        <p:cTn id="41" dur="1" fill="hold">
                                          <p:stCondLst>
                                            <p:cond delay="0"/>
                                          </p:stCondLst>
                                        </p:cTn>
                                        <p:tgtEl>
                                          <p:spTgt spid="2050"/>
                                        </p:tgtEl>
                                        <p:attrNameLst>
                                          <p:attrName>style.visibility</p:attrName>
                                        </p:attrNameLst>
                                      </p:cBhvr>
                                      <p:to>
                                        <p:strVal val="visible"/>
                                      </p:to>
                                    </p:set>
                                    <p:animEffect transition="in" filter="blinds(horizontal)">
                                      <p:cBhvr>
                                        <p:cTn id="42" dur="500"/>
                                        <p:tgtEl>
                                          <p:spTgt spid="2050"/>
                                        </p:tgtEl>
                                      </p:cBhvr>
                                    </p:animEffect>
                                  </p:childTnLst>
                                </p:cTn>
                              </p:par>
                            </p:childTnLst>
                          </p:cTn>
                        </p:par>
                      </p:childTnLst>
                    </p:cTn>
                  </p:par>
                  <p:par>
                    <p:cTn id="43" fill="hold">
                      <p:stCondLst>
                        <p:cond delay="indefinite"/>
                      </p:stCondLst>
                      <p:childTnLst>
                        <p:par>
                          <p:cTn id="44" fill="hold">
                            <p:stCondLst>
                              <p:cond delay="0"/>
                            </p:stCondLst>
                            <p:childTnLst>
                              <p:par>
                                <p:cTn id="45" presetID="3" presetClass="entr" presetSubtype="10" fill="hold" nodeType="clickEffect">
                                  <p:stCondLst>
                                    <p:cond delay="0"/>
                                  </p:stCondLst>
                                  <p:childTnLst>
                                    <p:set>
                                      <p:cBhvr>
                                        <p:cTn id="46" dur="1" fill="hold">
                                          <p:stCondLst>
                                            <p:cond delay="0"/>
                                          </p:stCondLst>
                                        </p:cTn>
                                        <p:tgtEl>
                                          <p:spTgt spid="2051"/>
                                        </p:tgtEl>
                                        <p:attrNameLst>
                                          <p:attrName>style.visibility</p:attrName>
                                        </p:attrNameLst>
                                      </p:cBhvr>
                                      <p:to>
                                        <p:strVal val="visible"/>
                                      </p:to>
                                    </p:set>
                                    <p:animEffect transition="in" filter="blinds(horizontal)">
                                      <p:cBhvr>
                                        <p:cTn id="47" dur="500"/>
                                        <p:tgtEl>
                                          <p:spTgt spid="2051"/>
                                        </p:tgtEl>
                                      </p:cBhvr>
                                    </p:animEffect>
                                  </p:childTnLst>
                                </p:cTn>
                              </p:par>
                            </p:childTnLst>
                          </p:cTn>
                        </p:par>
                      </p:childTnLst>
                    </p:cTn>
                  </p:par>
                  <p:par>
                    <p:cTn id="48" fill="hold">
                      <p:stCondLst>
                        <p:cond delay="indefinite"/>
                      </p:stCondLst>
                      <p:childTnLst>
                        <p:par>
                          <p:cTn id="49" fill="hold">
                            <p:stCondLst>
                              <p:cond delay="0"/>
                            </p:stCondLst>
                            <p:childTnLst>
                              <p:par>
                                <p:cTn id="50" presetID="3" presetClass="entr" presetSubtype="10" fill="hold" nodeType="clickEffect">
                                  <p:stCondLst>
                                    <p:cond delay="0"/>
                                  </p:stCondLst>
                                  <p:childTnLst>
                                    <p:set>
                                      <p:cBhvr>
                                        <p:cTn id="51" dur="1" fill="hold">
                                          <p:stCondLst>
                                            <p:cond delay="0"/>
                                          </p:stCondLst>
                                        </p:cTn>
                                        <p:tgtEl>
                                          <p:spTgt spid="2052"/>
                                        </p:tgtEl>
                                        <p:attrNameLst>
                                          <p:attrName>style.visibility</p:attrName>
                                        </p:attrNameLst>
                                      </p:cBhvr>
                                      <p:to>
                                        <p:strVal val="visible"/>
                                      </p:to>
                                    </p:set>
                                    <p:animEffect transition="in" filter="blinds(horizontal)">
                                      <p:cBhvr>
                                        <p:cTn id="52" dur="500"/>
                                        <p:tgtEl>
                                          <p:spTgt spid="2052"/>
                                        </p:tgtEl>
                                      </p:cBhvr>
                                    </p:animEffect>
                                  </p:childTnLst>
                                </p:cTn>
                              </p:par>
                            </p:childTnLst>
                          </p:cTn>
                        </p:par>
                      </p:childTnLst>
                    </p:cTn>
                  </p:par>
                  <p:par>
                    <p:cTn id="53" fill="hold">
                      <p:stCondLst>
                        <p:cond delay="indefinite"/>
                      </p:stCondLst>
                      <p:childTnLst>
                        <p:par>
                          <p:cTn id="54" fill="hold">
                            <p:stCondLst>
                              <p:cond delay="0"/>
                            </p:stCondLst>
                            <p:childTnLst>
                              <p:par>
                                <p:cTn id="55" presetID="3" presetClass="entr" presetSubtype="10" fill="hold" grpId="0" nodeType="clickEffect">
                                  <p:stCondLst>
                                    <p:cond delay="0"/>
                                  </p:stCondLst>
                                  <p:childTnLst>
                                    <p:set>
                                      <p:cBhvr>
                                        <p:cTn id="56" dur="1" fill="hold">
                                          <p:stCondLst>
                                            <p:cond delay="0"/>
                                          </p:stCondLst>
                                        </p:cTn>
                                        <p:tgtEl>
                                          <p:spTgt spid="26"/>
                                        </p:tgtEl>
                                        <p:attrNameLst>
                                          <p:attrName>style.visibility</p:attrName>
                                        </p:attrNameLst>
                                      </p:cBhvr>
                                      <p:to>
                                        <p:strVal val="visible"/>
                                      </p:to>
                                    </p:set>
                                    <p:animEffect transition="in" filter="blinds(horizontal)">
                                      <p:cBhvr>
                                        <p:cTn id="57" dur="500"/>
                                        <p:tgtEl>
                                          <p:spTgt spid="26"/>
                                        </p:tgtEl>
                                      </p:cBhvr>
                                    </p:animEffect>
                                  </p:childTnLst>
                                </p:cTn>
                              </p:par>
                            </p:childTnLst>
                          </p:cTn>
                        </p:par>
                      </p:childTnLst>
                    </p:cTn>
                  </p:par>
                  <p:par>
                    <p:cTn id="58" fill="hold">
                      <p:stCondLst>
                        <p:cond delay="indefinite"/>
                      </p:stCondLst>
                      <p:childTnLst>
                        <p:par>
                          <p:cTn id="59" fill="hold">
                            <p:stCondLst>
                              <p:cond delay="0"/>
                            </p:stCondLst>
                            <p:childTnLst>
                              <p:par>
                                <p:cTn id="60" presetID="0" presetClass="path" presetSubtype="0" accel="50000" decel="50000" fill="hold" grpId="1" nodeType="clickEffect">
                                  <p:stCondLst>
                                    <p:cond delay="0"/>
                                  </p:stCondLst>
                                  <p:childTnLst>
                                    <p:animMotion origin="layout" path="M 0 0 C 0.02066 -0.04722 0.04132 -0.09445 0.01458 -0.10787 C -0.01215 -0.1213 -0.11337 -0.10579 -0.16042 -0.08033 C -0.20747 -0.05486 -0.24983 0.0243 -0.26771 0.04514 " pathEditMode="relative" ptsTypes="aaaA">
                                      <p:cBhvr>
                                        <p:cTn id="61" dur="2000" fill="hold"/>
                                        <p:tgtEl>
                                          <p:spTgt spid="25"/>
                                        </p:tgtEl>
                                        <p:attrNameLst>
                                          <p:attrName>ppt_x</p:attrName>
                                          <p:attrName>ppt_y</p:attrName>
                                        </p:attrNameLst>
                                      </p:cBhvr>
                                    </p:animMotion>
                                  </p:childTnLst>
                                </p:cTn>
                              </p:par>
                            </p:childTnLst>
                          </p:cTn>
                        </p:par>
                        <p:par>
                          <p:cTn id="62" fill="hold">
                            <p:stCondLst>
                              <p:cond delay="2000"/>
                            </p:stCondLst>
                            <p:childTnLst>
                              <p:par>
                                <p:cTn id="63" presetID="10" presetClass="exit" presetSubtype="0" fill="hold" grpId="2" nodeType="afterEffect">
                                  <p:stCondLst>
                                    <p:cond delay="0"/>
                                  </p:stCondLst>
                                  <p:childTnLst>
                                    <p:animEffect transition="out" filter="fade">
                                      <p:cBhvr>
                                        <p:cTn id="64" dur="2000"/>
                                        <p:tgtEl>
                                          <p:spTgt spid="25"/>
                                        </p:tgtEl>
                                      </p:cBhvr>
                                    </p:animEffect>
                                    <p:set>
                                      <p:cBhvr>
                                        <p:cTn id="65" dur="1" fill="hold">
                                          <p:stCondLst>
                                            <p:cond delay="1999"/>
                                          </p:stCondLst>
                                        </p:cTn>
                                        <p:tgtEl>
                                          <p:spTgt spid="25"/>
                                        </p:tgtEl>
                                        <p:attrNameLst>
                                          <p:attrName>style.visibility</p:attrName>
                                        </p:attrNameLst>
                                      </p:cBhvr>
                                      <p:to>
                                        <p:strVal val="hidden"/>
                                      </p:to>
                                    </p:set>
                                  </p:childTnLst>
                                </p:cTn>
                              </p:par>
                            </p:childTnLst>
                          </p:cTn>
                        </p:par>
                      </p:childTnLst>
                    </p:cTn>
                  </p:par>
                  <p:par>
                    <p:cTn id="66" fill="hold">
                      <p:stCondLst>
                        <p:cond delay="indefinite"/>
                      </p:stCondLst>
                      <p:childTnLst>
                        <p:par>
                          <p:cTn id="67" fill="hold">
                            <p:stCondLst>
                              <p:cond delay="0"/>
                            </p:stCondLst>
                            <p:childTnLst>
                              <p:par>
                                <p:cTn id="68" presetID="3" presetClass="entr" presetSubtype="10" fill="hold" grpId="0" nodeType="clickEffect">
                                  <p:stCondLst>
                                    <p:cond delay="0"/>
                                  </p:stCondLst>
                                  <p:childTnLst>
                                    <p:set>
                                      <p:cBhvr>
                                        <p:cTn id="69" dur="1" fill="hold">
                                          <p:stCondLst>
                                            <p:cond delay="0"/>
                                          </p:stCondLst>
                                        </p:cTn>
                                        <p:tgtEl>
                                          <p:spTgt spid="27"/>
                                        </p:tgtEl>
                                        <p:attrNameLst>
                                          <p:attrName>style.visibility</p:attrName>
                                        </p:attrNameLst>
                                      </p:cBhvr>
                                      <p:to>
                                        <p:strVal val="visible"/>
                                      </p:to>
                                    </p:set>
                                    <p:animEffect transition="in" filter="blinds(horizontal)">
                                      <p:cBhvr>
                                        <p:cTn id="70" dur="500"/>
                                        <p:tgtEl>
                                          <p:spTgt spid="27"/>
                                        </p:tgtEl>
                                      </p:cBhvr>
                                    </p:animEffect>
                                  </p:childTnLst>
                                </p:cTn>
                              </p:par>
                            </p:childTnLst>
                          </p:cTn>
                        </p:par>
                      </p:childTnLst>
                    </p:cTn>
                  </p:par>
                  <p:par>
                    <p:cTn id="71" fill="hold">
                      <p:stCondLst>
                        <p:cond delay="indefinite"/>
                      </p:stCondLst>
                      <p:childTnLst>
                        <p:par>
                          <p:cTn id="72" fill="hold">
                            <p:stCondLst>
                              <p:cond delay="0"/>
                            </p:stCondLst>
                            <p:childTnLst>
                              <p:par>
                                <p:cTn id="73" presetID="3" presetClass="entr" presetSubtype="10" fill="hold" nodeType="clickEffect">
                                  <p:stCondLst>
                                    <p:cond delay="0"/>
                                  </p:stCondLst>
                                  <p:childTnLst>
                                    <p:set>
                                      <p:cBhvr>
                                        <p:cTn id="74" dur="1" fill="hold">
                                          <p:stCondLst>
                                            <p:cond delay="0"/>
                                          </p:stCondLst>
                                        </p:cTn>
                                        <p:tgtEl>
                                          <p:spTgt spid="2053"/>
                                        </p:tgtEl>
                                        <p:attrNameLst>
                                          <p:attrName>style.visibility</p:attrName>
                                        </p:attrNameLst>
                                      </p:cBhvr>
                                      <p:to>
                                        <p:strVal val="visible"/>
                                      </p:to>
                                    </p:set>
                                    <p:animEffect transition="in" filter="blinds(horizontal)">
                                      <p:cBhvr>
                                        <p:cTn id="75" dur="500"/>
                                        <p:tgtEl>
                                          <p:spTgt spid="2053"/>
                                        </p:tgtEl>
                                      </p:cBhvr>
                                    </p:animEffect>
                                  </p:childTnLst>
                                </p:cTn>
                              </p:par>
                            </p:childTnLst>
                          </p:cTn>
                        </p:par>
                      </p:childTnLst>
                    </p:cTn>
                  </p:par>
                  <p:par>
                    <p:cTn id="76" fill="hold">
                      <p:stCondLst>
                        <p:cond delay="indefinite"/>
                      </p:stCondLst>
                      <p:childTnLst>
                        <p:par>
                          <p:cTn id="77" fill="hold">
                            <p:stCondLst>
                              <p:cond delay="0"/>
                            </p:stCondLst>
                            <p:childTnLst>
                              <p:par>
                                <p:cTn id="78" presetID="3" presetClass="entr" presetSubtype="10" fill="hold" nodeType="clickEffect">
                                  <p:stCondLst>
                                    <p:cond delay="0"/>
                                  </p:stCondLst>
                                  <p:childTnLst>
                                    <p:set>
                                      <p:cBhvr>
                                        <p:cTn id="79" dur="1" fill="hold">
                                          <p:stCondLst>
                                            <p:cond delay="0"/>
                                          </p:stCondLst>
                                        </p:cTn>
                                        <p:tgtEl>
                                          <p:spTgt spid="2054"/>
                                        </p:tgtEl>
                                        <p:attrNameLst>
                                          <p:attrName>style.visibility</p:attrName>
                                        </p:attrNameLst>
                                      </p:cBhvr>
                                      <p:to>
                                        <p:strVal val="visible"/>
                                      </p:to>
                                    </p:set>
                                    <p:animEffect transition="in" filter="blinds(horizontal)">
                                      <p:cBhvr>
                                        <p:cTn id="80" dur="500"/>
                                        <p:tgtEl>
                                          <p:spTgt spid="2054"/>
                                        </p:tgtEl>
                                      </p:cBhvr>
                                    </p:animEffect>
                                  </p:childTnLst>
                                </p:cTn>
                              </p:par>
                            </p:childTnLst>
                          </p:cTn>
                        </p:par>
                      </p:childTnLst>
                    </p:cTn>
                  </p:par>
                  <p:par>
                    <p:cTn id="81" fill="hold">
                      <p:stCondLst>
                        <p:cond delay="indefinite"/>
                      </p:stCondLst>
                      <p:childTnLst>
                        <p:par>
                          <p:cTn id="82" fill="hold">
                            <p:stCondLst>
                              <p:cond delay="0"/>
                            </p:stCondLst>
                            <p:childTnLst>
                              <p:par>
                                <p:cTn id="83" presetID="3" presetClass="entr" presetSubtype="10" fill="hold" grpId="0" nodeType="clickEffect">
                                  <p:stCondLst>
                                    <p:cond delay="0"/>
                                  </p:stCondLst>
                                  <p:childTnLst>
                                    <p:set>
                                      <p:cBhvr>
                                        <p:cTn id="84" dur="1" fill="hold">
                                          <p:stCondLst>
                                            <p:cond delay="0"/>
                                          </p:stCondLst>
                                        </p:cTn>
                                        <p:tgtEl>
                                          <p:spTgt spid="30"/>
                                        </p:tgtEl>
                                        <p:attrNameLst>
                                          <p:attrName>style.visibility</p:attrName>
                                        </p:attrNameLst>
                                      </p:cBhvr>
                                      <p:to>
                                        <p:strVal val="visible"/>
                                      </p:to>
                                    </p:set>
                                    <p:animEffect transition="in" filter="blinds(horizontal)">
                                      <p:cBhvr>
                                        <p:cTn id="85" dur="500"/>
                                        <p:tgtEl>
                                          <p:spTgt spid="30"/>
                                        </p:tgtEl>
                                      </p:cBhvr>
                                    </p:animEffect>
                                  </p:childTnLst>
                                </p:cTn>
                              </p:par>
                            </p:childTnLst>
                          </p:cTn>
                        </p:par>
                      </p:childTnLst>
                    </p:cTn>
                  </p:par>
                  <p:par>
                    <p:cTn id="86" fill="hold">
                      <p:stCondLst>
                        <p:cond delay="indefinite"/>
                      </p:stCondLst>
                      <p:childTnLst>
                        <p:par>
                          <p:cTn id="87" fill="hold">
                            <p:stCondLst>
                              <p:cond delay="0"/>
                            </p:stCondLst>
                            <p:childTnLst>
                              <p:par>
                                <p:cTn id="88" presetID="3" presetClass="entr" presetSubtype="10" fill="hold" nodeType="clickEffect">
                                  <p:stCondLst>
                                    <p:cond delay="0"/>
                                  </p:stCondLst>
                                  <p:childTnLst>
                                    <p:set>
                                      <p:cBhvr>
                                        <p:cTn id="89" dur="1" fill="hold">
                                          <p:stCondLst>
                                            <p:cond delay="0"/>
                                          </p:stCondLst>
                                        </p:cTn>
                                        <p:tgtEl>
                                          <p:spTgt spid="2055"/>
                                        </p:tgtEl>
                                        <p:attrNameLst>
                                          <p:attrName>style.visibility</p:attrName>
                                        </p:attrNameLst>
                                      </p:cBhvr>
                                      <p:to>
                                        <p:strVal val="visible"/>
                                      </p:to>
                                    </p:set>
                                    <p:animEffect transition="in" filter="blinds(horizontal)">
                                      <p:cBhvr>
                                        <p:cTn id="90" dur="500"/>
                                        <p:tgtEl>
                                          <p:spTgt spid="2055"/>
                                        </p:tgtEl>
                                      </p:cBhvr>
                                    </p:animEffect>
                                  </p:childTnLst>
                                </p:cTn>
                              </p:par>
                            </p:childTnLst>
                          </p:cTn>
                        </p:par>
                      </p:childTnLst>
                    </p:cTn>
                  </p:par>
                  <p:par>
                    <p:cTn id="91" fill="hold">
                      <p:stCondLst>
                        <p:cond delay="indefinite"/>
                      </p:stCondLst>
                      <p:childTnLst>
                        <p:par>
                          <p:cTn id="92" fill="hold">
                            <p:stCondLst>
                              <p:cond delay="0"/>
                            </p:stCondLst>
                            <p:childTnLst>
                              <p:par>
                                <p:cTn id="93" presetID="3" presetClass="entr" presetSubtype="10" fill="hold" nodeType="clickEffect">
                                  <p:stCondLst>
                                    <p:cond delay="0"/>
                                  </p:stCondLst>
                                  <p:childTnLst>
                                    <p:set>
                                      <p:cBhvr>
                                        <p:cTn id="94" dur="1" fill="hold">
                                          <p:stCondLst>
                                            <p:cond delay="0"/>
                                          </p:stCondLst>
                                        </p:cTn>
                                        <p:tgtEl>
                                          <p:spTgt spid="2056"/>
                                        </p:tgtEl>
                                        <p:attrNameLst>
                                          <p:attrName>style.visibility</p:attrName>
                                        </p:attrNameLst>
                                      </p:cBhvr>
                                      <p:to>
                                        <p:strVal val="visible"/>
                                      </p:to>
                                    </p:set>
                                    <p:animEffect transition="in" filter="blinds(horizontal)">
                                      <p:cBhvr>
                                        <p:cTn id="95" dur="500"/>
                                        <p:tgtEl>
                                          <p:spTgt spid="2056"/>
                                        </p:tgtEl>
                                      </p:cBhvr>
                                    </p:animEffect>
                                  </p:childTnLst>
                                </p:cTn>
                              </p:par>
                            </p:childTnLst>
                          </p:cTn>
                        </p:par>
                      </p:childTnLst>
                    </p:cTn>
                  </p:par>
                  <p:par>
                    <p:cTn id="96" fill="hold">
                      <p:stCondLst>
                        <p:cond delay="indefinite"/>
                      </p:stCondLst>
                      <p:childTnLst>
                        <p:par>
                          <p:cTn id="97" fill="hold">
                            <p:stCondLst>
                              <p:cond delay="0"/>
                            </p:stCondLst>
                            <p:childTnLst>
                              <p:par>
                                <p:cTn id="98" presetID="10" presetClass="entr" presetSubtype="0" fill="hold" grpId="0" nodeType="clickEffect">
                                  <p:stCondLst>
                                    <p:cond delay="0"/>
                                  </p:stCondLst>
                                  <p:childTnLst>
                                    <p:set>
                                      <p:cBhvr>
                                        <p:cTn id="99" dur="1" fill="hold">
                                          <p:stCondLst>
                                            <p:cond delay="0"/>
                                          </p:stCondLst>
                                        </p:cTn>
                                        <p:tgtEl>
                                          <p:spTgt spid="33"/>
                                        </p:tgtEl>
                                        <p:attrNameLst>
                                          <p:attrName>style.visibility</p:attrName>
                                        </p:attrNameLst>
                                      </p:cBhvr>
                                      <p:to>
                                        <p:strVal val="visible"/>
                                      </p:to>
                                    </p:set>
                                    <p:animEffect transition="in" filter="fade">
                                      <p:cBhvr>
                                        <p:cTn id="100" dur="2000"/>
                                        <p:tgtEl>
                                          <p:spTgt spid="3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6" grpId="0"/>
      <p:bldP spid="7" grpId="0"/>
      <p:bldP spid="8" grpId="0"/>
      <p:bldP spid="12" grpId="0" animBg="1"/>
      <p:bldP spid="12" grpId="1" animBg="1"/>
      <p:bldP spid="26" grpId="0"/>
      <p:bldP spid="27" grpId="0"/>
      <p:bldP spid="30" grpId="0"/>
      <p:bldP spid="33" grpId="0" animBg="1"/>
      <p:bldP spid="25" grpId="0" animBg="1"/>
      <p:bldP spid="25" grpId="1" animBg="1"/>
      <p:bldP spid="25" grpId="2"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2575" y="274638"/>
            <a:ext cx="8593138" cy="531812"/>
          </a:xfrm>
        </p:spPr>
        <p:txBody>
          <a:bodyPr>
            <a:noAutofit/>
          </a:bodyPr>
          <a:lstStyle/>
          <a:p>
            <a:pPr>
              <a:defRPr/>
            </a:pPr>
            <a:r>
              <a:rPr lang="en-CA" sz="2500" dirty="0"/>
              <a:t>Find P(B|A) for each of the following experiments</a:t>
            </a:r>
          </a:p>
        </p:txBody>
      </p:sp>
      <p:sp>
        <p:nvSpPr>
          <p:cNvPr id="3102" name="Content Placeholder 2"/>
          <p:cNvSpPr>
            <a:spLocks noGrp="1"/>
          </p:cNvSpPr>
          <p:nvPr>
            <p:ph sz="quarter" idx="1"/>
          </p:nvPr>
        </p:nvSpPr>
        <p:spPr>
          <a:xfrm>
            <a:off x="282575" y="941388"/>
            <a:ext cx="8672513" cy="5532437"/>
          </a:xfrm>
        </p:spPr>
        <p:txBody>
          <a:bodyPr/>
          <a:lstStyle/>
          <a:p>
            <a:pPr>
              <a:buFont typeface="Wingdings" pitchFamily="2" charset="2"/>
              <a:buNone/>
            </a:pPr>
            <a:r>
              <a:rPr lang="en-CA" sz="2200"/>
              <a:t>i) A dice is rolled twice</a:t>
            </a:r>
          </a:p>
          <a:p>
            <a:pPr>
              <a:buFont typeface="Wingdings" pitchFamily="2" charset="2"/>
              <a:buNone/>
            </a:pPr>
            <a:r>
              <a:rPr lang="en-CA" sz="2200"/>
              <a:t>(A) – 1</a:t>
            </a:r>
            <a:r>
              <a:rPr lang="en-CA" sz="2200" baseline="30000"/>
              <a:t>st</a:t>
            </a:r>
            <a:r>
              <a:rPr lang="en-CA" sz="2200"/>
              <a:t> roll is even                    (B) – 2</a:t>
            </a:r>
            <a:r>
              <a:rPr lang="en-CA" sz="2200" baseline="30000"/>
              <a:t>nd</a:t>
            </a:r>
            <a:r>
              <a:rPr lang="en-CA" sz="2200"/>
              <a:t> roll is odd</a:t>
            </a:r>
          </a:p>
          <a:p>
            <a:pPr>
              <a:buFont typeface="Wingdings" pitchFamily="2" charset="2"/>
              <a:buNone/>
            </a:pPr>
            <a:endParaRPr lang="en-CA" sz="2200"/>
          </a:p>
          <a:p>
            <a:pPr>
              <a:buFont typeface="Wingdings" pitchFamily="2" charset="2"/>
              <a:buNone/>
            </a:pPr>
            <a:endParaRPr lang="en-CA" sz="2200"/>
          </a:p>
          <a:p>
            <a:pPr>
              <a:buFont typeface="Wingdings" pitchFamily="2" charset="2"/>
              <a:buNone/>
            </a:pPr>
            <a:endParaRPr lang="en-CA" sz="2200"/>
          </a:p>
          <a:p>
            <a:pPr>
              <a:buFont typeface="Wingdings" pitchFamily="2" charset="2"/>
              <a:buNone/>
            </a:pPr>
            <a:r>
              <a:rPr lang="en-CA" sz="2200"/>
              <a:t>ii)(A) – 1</a:t>
            </a:r>
            <a:r>
              <a:rPr lang="en-CA" sz="2200" baseline="30000"/>
              <a:t>st</a:t>
            </a:r>
            <a:r>
              <a:rPr lang="en-CA" sz="2200"/>
              <a:t> roll is 5                      (B) – the sum of the two rolls is 8</a:t>
            </a:r>
          </a:p>
          <a:p>
            <a:pPr>
              <a:buFont typeface="Wingdings" pitchFamily="2" charset="2"/>
              <a:buNone/>
            </a:pPr>
            <a:endParaRPr lang="en-CA"/>
          </a:p>
          <a:p>
            <a:pPr>
              <a:buFont typeface="Wingdings" pitchFamily="2" charset="2"/>
              <a:buNone/>
            </a:pPr>
            <a:endParaRPr lang="en-CA"/>
          </a:p>
          <a:p>
            <a:pPr>
              <a:buFont typeface="Wingdings" pitchFamily="2" charset="2"/>
              <a:buNone/>
            </a:pPr>
            <a:endParaRPr lang="en-CA"/>
          </a:p>
          <a:p>
            <a:pPr>
              <a:buFont typeface="Wingdings" pitchFamily="2" charset="2"/>
              <a:buNone/>
            </a:pPr>
            <a:r>
              <a:rPr lang="en-CA" sz="2200"/>
              <a:t>iii)(A) – the sum is even          (B) – 2</a:t>
            </a:r>
            <a:r>
              <a:rPr lang="en-CA" sz="2200" baseline="30000"/>
              <a:t>nd</a:t>
            </a:r>
            <a:r>
              <a:rPr lang="en-CA" sz="2200"/>
              <a:t> roll is even</a:t>
            </a:r>
          </a:p>
          <a:p>
            <a:pPr>
              <a:buFont typeface="Wingdings" pitchFamily="2" charset="2"/>
              <a:buNone/>
            </a:pPr>
            <a:endParaRPr lang="en-CA"/>
          </a:p>
        </p:txBody>
      </p:sp>
      <p:graphicFrame>
        <p:nvGraphicFramePr>
          <p:cNvPr id="15364" name="Object 2"/>
          <p:cNvGraphicFramePr>
            <a:graphicFrameLocks noChangeAspect="1"/>
          </p:cNvGraphicFramePr>
          <p:nvPr/>
        </p:nvGraphicFramePr>
        <p:xfrm>
          <a:off x="404813" y="1928813"/>
          <a:ext cx="1612900" cy="585787"/>
        </p:xfrm>
        <a:graphic>
          <a:graphicData uri="http://schemas.openxmlformats.org/presentationml/2006/ole">
            <mc:AlternateContent xmlns:mc="http://schemas.openxmlformats.org/markup-compatibility/2006">
              <mc:Choice xmlns:v="urn:schemas-microsoft-com:vml" Requires="v">
                <p:oleObj spid="_x0000_s4098" name="Equation" r:id="rId4" imgW="698400" imgH="253800" progId="Equation.DSMT4">
                  <p:embed/>
                </p:oleObj>
              </mc:Choice>
              <mc:Fallback>
                <p:oleObj name="Equation" r:id="rId4" imgW="698400" imgH="253800" progId="Equation.DSMT4">
                  <p:embed/>
                  <p:pic>
                    <p:nvPicPr>
                      <p:cNvPr id="15364" name="Object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04813" y="1928813"/>
                        <a:ext cx="1612900" cy="58578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5365" name="Object 2"/>
          <p:cNvGraphicFramePr>
            <a:graphicFrameLocks noChangeAspect="1"/>
          </p:cNvGraphicFramePr>
          <p:nvPr/>
        </p:nvGraphicFramePr>
        <p:xfrm>
          <a:off x="1973263" y="1763713"/>
          <a:ext cx="1706562" cy="908050"/>
        </p:xfrm>
        <a:graphic>
          <a:graphicData uri="http://schemas.openxmlformats.org/presentationml/2006/ole">
            <mc:AlternateContent xmlns:mc="http://schemas.openxmlformats.org/markup-compatibility/2006">
              <mc:Choice xmlns:v="urn:schemas-microsoft-com:vml" Requires="v">
                <p:oleObj spid="_x0000_s4099" name="Equation" r:id="rId6" imgW="736560" imgH="393480" progId="Equation.DSMT4">
                  <p:embed/>
                </p:oleObj>
              </mc:Choice>
              <mc:Fallback>
                <p:oleObj name="Equation" r:id="rId6" imgW="736560" imgH="393480" progId="Equation.DSMT4">
                  <p:embed/>
                  <p:pic>
                    <p:nvPicPr>
                      <p:cNvPr id="15365" name="Object 2"/>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973263" y="1763713"/>
                        <a:ext cx="1706562" cy="9080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6" name="TextBox 5"/>
          <p:cNvSpPr txBox="1"/>
          <p:nvPr/>
        </p:nvSpPr>
        <p:spPr>
          <a:xfrm>
            <a:off x="4551363" y="1981200"/>
            <a:ext cx="3848100" cy="368300"/>
          </a:xfrm>
          <a:prstGeom prst="rect">
            <a:avLst/>
          </a:prstGeom>
          <a:noFill/>
        </p:spPr>
        <p:txBody>
          <a:bodyPr wrap="none">
            <a:spAutoFit/>
          </a:bodyPr>
          <a:lstStyle/>
          <a:p>
            <a:pPr>
              <a:defRPr/>
            </a:pPr>
            <a:r>
              <a:rPr lang="en-CA" dirty="0">
                <a:solidFill>
                  <a:srgbClr val="FF0000"/>
                </a:solidFill>
                <a:latin typeface="+mj-lt"/>
              </a:rPr>
              <a:t>Events ‘A’ and ‘B’ are independent</a:t>
            </a:r>
          </a:p>
        </p:txBody>
      </p:sp>
      <p:sp>
        <p:nvSpPr>
          <p:cNvPr id="7" name="TextBox 6"/>
          <p:cNvSpPr txBox="1"/>
          <p:nvPr/>
        </p:nvSpPr>
        <p:spPr>
          <a:xfrm>
            <a:off x="4475163" y="3530600"/>
            <a:ext cx="3681412" cy="369888"/>
          </a:xfrm>
          <a:prstGeom prst="rect">
            <a:avLst/>
          </a:prstGeom>
          <a:noFill/>
        </p:spPr>
        <p:txBody>
          <a:bodyPr wrap="none">
            <a:spAutoFit/>
          </a:bodyPr>
          <a:lstStyle/>
          <a:p>
            <a:pPr>
              <a:defRPr/>
            </a:pPr>
            <a:r>
              <a:rPr lang="en-CA" dirty="0">
                <a:solidFill>
                  <a:srgbClr val="FF0000"/>
                </a:solidFill>
                <a:latin typeface="+mj-lt"/>
              </a:rPr>
              <a:t>Events ‘A’ and ‘B’ are Dependent</a:t>
            </a:r>
          </a:p>
        </p:txBody>
      </p:sp>
      <p:sp>
        <p:nvSpPr>
          <p:cNvPr id="8" name="TextBox 7"/>
          <p:cNvSpPr txBox="1"/>
          <p:nvPr/>
        </p:nvSpPr>
        <p:spPr>
          <a:xfrm>
            <a:off x="4492625" y="4019550"/>
            <a:ext cx="4140200" cy="646113"/>
          </a:xfrm>
          <a:prstGeom prst="rect">
            <a:avLst/>
          </a:prstGeom>
          <a:noFill/>
        </p:spPr>
        <p:txBody>
          <a:bodyPr wrap="none">
            <a:spAutoFit/>
          </a:bodyPr>
          <a:lstStyle/>
          <a:p>
            <a:pPr>
              <a:defRPr/>
            </a:pPr>
            <a:r>
              <a:rPr lang="en-CA" dirty="0">
                <a:solidFill>
                  <a:srgbClr val="FF0000"/>
                </a:solidFill>
                <a:latin typeface="+mj-lt"/>
              </a:rPr>
              <a:t>If the first roll is a 5, then the second</a:t>
            </a:r>
            <a:br>
              <a:rPr lang="en-CA" dirty="0">
                <a:solidFill>
                  <a:srgbClr val="FF0000"/>
                </a:solidFill>
                <a:latin typeface="+mj-lt"/>
              </a:rPr>
            </a:br>
            <a:r>
              <a:rPr lang="en-CA" dirty="0">
                <a:solidFill>
                  <a:srgbClr val="FF0000"/>
                </a:solidFill>
                <a:latin typeface="+mj-lt"/>
              </a:rPr>
              <a:t>roll has to be a ‘3’</a:t>
            </a:r>
          </a:p>
        </p:txBody>
      </p:sp>
      <p:graphicFrame>
        <p:nvGraphicFramePr>
          <p:cNvPr id="9" name="Object 2"/>
          <p:cNvGraphicFramePr>
            <a:graphicFrameLocks noChangeAspect="1"/>
          </p:cNvGraphicFramePr>
          <p:nvPr/>
        </p:nvGraphicFramePr>
        <p:xfrm>
          <a:off x="422275" y="3641725"/>
          <a:ext cx="1612900" cy="585788"/>
        </p:xfrm>
        <a:graphic>
          <a:graphicData uri="http://schemas.openxmlformats.org/presentationml/2006/ole">
            <mc:AlternateContent xmlns:mc="http://schemas.openxmlformats.org/markup-compatibility/2006">
              <mc:Choice xmlns:v="urn:schemas-microsoft-com:vml" Requires="v">
                <p:oleObj spid="_x0000_s4100" name="Equation" r:id="rId8" imgW="698400" imgH="253800" progId="Equation.DSMT4">
                  <p:embed/>
                </p:oleObj>
              </mc:Choice>
              <mc:Fallback>
                <p:oleObj name="Equation" r:id="rId8" imgW="698400" imgH="253800" progId="Equation.DSMT4">
                  <p:embed/>
                  <p:pic>
                    <p:nvPicPr>
                      <p:cNvPr id="9" name="Object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22275" y="3641725"/>
                        <a:ext cx="1612900" cy="58578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0" name="Object 2"/>
          <p:cNvGraphicFramePr>
            <a:graphicFrameLocks noChangeAspect="1"/>
          </p:cNvGraphicFramePr>
          <p:nvPr/>
        </p:nvGraphicFramePr>
        <p:xfrm>
          <a:off x="2027238" y="3476625"/>
          <a:ext cx="558800" cy="908050"/>
        </p:xfrm>
        <a:graphic>
          <a:graphicData uri="http://schemas.openxmlformats.org/presentationml/2006/ole">
            <mc:AlternateContent xmlns:mc="http://schemas.openxmlformats.org/markup-compatibility/2006">
              <mc:Choice xmlns:v="urn:schemas-microsoft-com:vml" Requires="v">
                <p:oleObj spid="_x0000_s4101" name="Equation" r:id="rId9" imgW="241200" imgH="393480" progId="Equation.DSMT4">
                  <p:embed/>
                </p:oleObj>
              </mc:Choice>
              <mc:Fallback>
                <p:oleObj name="Equation" r:id="rId9" imgW="241200" imgH="393480" progId="Equation.DSMT4">
                  <p:embed/>
                  <p:pic>
                    <p:nvPicPr>
                      <p:cNvPr id="10" name="Object 2"/>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027238" y="3476625"/>
                        <a:ext cx="558800" cy="9080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1" name="TextBox 10"/>
          <p:cNvSpPr txBox="1"/>
          <p:nvPr/>
        </p:nvSpPr>
        <p:spPr>
          <a:xfrm>
            <a:off x="4492625" y="5068888"/>
            <a:ext cx="3681413" cy="369887"/>
          </a:xfrm>
          <a:prstGeom prst="rect">
            <a:avLst/>
          </a:prstGeom>
          <a:noFill/>
        </p:spPr>
        <p:txBody>
          <a:bodyPr wrap="none">
            <a:spAutoFit/>
          </a:bodyPr>
          <a:lstStyle/>
          <a:p>
            <a:pPr>
              <a:defRPr/>
            </a:pPr>
            <a:r>
              <a:rPr lang="en-CA" dirty="0">
                <a:solidFill>
                  <a:srgbClr val="FF0000"/>
                </a:solidFill>
                <a:latin typeface="+mj-lt"/>
              </a:rPr>
              <a:t>Events ‘A’ and ‘B’ are Dependent</a:t>
            </a:r>
          </a:p>
        </p:txBody>
      </p:sp>
      <p:sp>
        <p:nvSpPr>
          <p:cNvPr id="12" name="TextBox 11"/>
          <p:cNvSpPr txBox="1"/>
          <p:nvPr/>
        </p:nvSpPr>
        <p:spPr>
          <a:xfrm>
            <a:off x="180975" y="5127625"/>
            <a:ext cx="3929063" cy="368300"/>
          </a:xfrm>
          <a:prstGeom prst="rect">
            <a:avLst/>
          </a:prstGeom>
          <a:noFill/>
        </p:spPr>
        <p:txBody>
          <a:bodyPr wrap="none">
            <a:spAutoFit/>
          </a:bodyPr>
          <a:lstStyle/>
          <a:p>
            <a:pPr>
              <a:defRPr/>
            </a:pPr>
            <a:r>
              <a:rPr lang="en-CA" dirty="0">
                <a:solidFill>
                  <a:srgbClr val="FF0000"/>
                </a:solidFill>
                <a:latin typeface="+mj-lt"/>
              </a:rPr>
              <a:t>List out all the possible even sums:</a:t>
            </a:r>
          </a:p>
        </p:txBody>
      </p:sp>
      <p:graphicFrame>
        <p:nvGraphicFramePr>
          <p:cNvPr id="14" name="Object 2"/>
          <p:cNvGraphicFramePr>
            <a:graphicFrameLocks noChangeAspect="1"/>
          </p:cNvGraphicFramePr>
          <p:nvPr/>
        </p:nvGraphicFramePr>
        <p:xfrm>
          <a:off x="277813" y="5513388"/>
          <a:ext cx="579437" cy="461962"/>
        </p:xfrm>
        <a:graphic>
          <a:graphicData uri="http://schemas.openxmlformats.org/presentationml/2006/ole">
            <mc:AlternateContent xmlns:mc="http://schemas.openxmlformats.org/markup-compatibility/2006">
              <mc:Choice xmlns:v="urn:schemas-microsoft-com:vml" Requires="v">
                <p:oleObj spid="_x0000_s4102" name="Equation" r:id="rId11" imgW="317160" imgH="253800" progId="Equation.DSMT4">
                  <p:embed/>
                </p:oleObj>
              </mc:Choice>
              <mc:Fallback>
                <p:oleObj name="Equation" r:id="rId11" imgW="317160" imgH="253800" progId="Equation.DSMT4">
                  <p:embed/>
                  <p:pic>
                    <p:nvPicPr>
                      <p:cNvPr id="14" name="Object 2"/>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277813" y="5513388"/>
                        <a:ext cx="579437" cy="46196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5" name="Object 2"/>
          <p:cNvGraphicFramePr>
            <a:graphicFrameLocks noChangeAspect="1"/>
          </p:cNvGraphicFramePr>
          <p:nvPr/>
        </p:nvGraphicFramePr>
        <p:xfrm>
          <a:off x="274638" y="5873750"/>
          <a:ext cx="601662" cy="461963"/>
        </p:xfrm>
        <a:graphic>
          <a:graphicData uri="http://schemas.openxmlformats.org/presentationml/2006/ole">
            <mc:AlternateContent xmlns:mc="http://schemas.openxmlformats.org/markup-compatibility/2006">
              <mc:Choice xmlns:v="urn:schemas-microsoft-com:vml" Requires="v">
                <p:oleObj spid="_x0000_s4103" name="Equation" r:id="rId13" imgW="330120" imgH="253800" progId="Equation.DSMT4">
                  <p:embed/>
                </p:oleObj>
              </mc:Choice>
              <mc:Fallback>
                <p:oleObj name="Equation" r:id="rId13" imgW="330120" imgH="253800" progId="Equation.DSMT4">
                  <p:embed/>
                  <p:pic>
                    <p:nvPicPr>
                      <p:cNvPr id="15" name="Object 2"/>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274638" y="5873750"/>
                        <a:ext cx="601662" cy="46196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6" name="Object 2"/>
          <p:cNvGraphicFramePr>
            <a:graphicFrameLocks noChangeAspect="1"/>
          </p:cNvGraphicFramePr>
          <p:nvPr/>
        </p:nvGraphicFramePr>
        <p:xfrm>
          <a:off x="271463" y="6275388"/>
          <a:ext cx="601662" cy="461962"/>
        </p:xfrm>
        <a:graphic>
          <a:graphicData uri="http://schemas.openxmlformats.org/presentationml/2006/ole">
            <mc:AlternateContent xmlns:mc="http://schemas.openxmlformats.org/markup-compatibility/2006">
              <mc:Choice xmlns:v="urn:schemas-microsoft-com:vml" Requires="v">
                <p:oleObj spid="_x0000_s4104" name="Equation" r:id="rId15" imgW="330120" imgH="253800" progId="Equation.DSMT4">
                  <p:embed/>
                </p:oleObj>
              </mc:Choice>
              <mc:Fallback>
                <p:oleObj name="Equation" r:id="rId15" imgW="330120" imgH="253800" progId="Equation.DSMT4">
                  <p:embed/>
                  <p:pic>
                    <p:nvPicPr>
                      <p:cNvPr id="16" name="Object 2"/>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271463" y="6275388"/>
                        <a:ext cx="601662" cy="46196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7" name="Object 2"/>
          <p:cNvGraphicFramePr>
            <a:graphicFrameLocks noChangeAspect="1"/>
          </p:cNvGraphicFramePr>
          <p:nvPr/>
        </p:nvGraphicFramePr>
        <p:xfrm>
          <a:off x="814388" y="5518150"/>
          <a:ext cx="671512" cy="461963"/>
        </p:xfrm>
        <a:graphic>
          <a:graphicData uri="http://schemas.openxmlformats.org/presentationml/2006/ole">
            <mc:AlternateContent xmlns:mc="http://schemas.openxmlformats.org/markup-compatibility/2006">
              <mc:Choice xmlns:v="urn:schemas-microsoft-com:vml" Requires="v">
                <p:oleObj spid="_x0000_s4105" name="Equation" r:id="rId17" imgW="368280" imgH="253800" progId="Equation.DSMT4">
                  <p:embed/>
                </p:oleObj>
              </mc:Choice>
              <mc:Fallback>
                <p:oleObj name="Equation" r:id="rId17" imgW="368280" imgH="253800" progId="Equation.DSMT4">
                  <p:embed/>
                  <p:pic>
                    <p:nvPicPr>
                      <p:cNvPr id="17" name="Object 2"/>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814388" y="5518150"/>
                        <a:ext cx="671512" cy="46196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8" name="Object 2"/>
          <p:cNvGraphicFramePr>
            <a:graphicFrameLocks noChangeAspect="1"/>
          </p:cNvGraphicFramePr>
          <p:nvPr/>
        </p:nvGraphicFramePr>
        <p:xfrm>
          <a:off x="822325" y="5878513"/>
          <a:ext cx="671513" cy="461962"/>
        </p:xfrm>
        <a:graphic>
          <a:graphicData uri="http://schemas.openxmlformats.org/presentationml/2006/ole">
            <mc:AlternateContent xmlns:mc="http://schemas.openxmlformats.org/markup-compatibility/2006">
              <mc:Choice xmlns:v="urn:schemas-microsoft-com:vml" Requires="v">
                <p:oleObj spid="_x0000_s4106" name="Equation" r:id="rId19" imgW="368280" imgH="253800" progId="Equation.DSMT4">
                  <p:embed/>
                </p:oleObj>
              </mc:Choice>
              <mc:Fallback>
                <p:oleObj name="Equation" r:id="rId19" imgW="368280" imgH="253800" progId="Equation.DSMT4">
                  <p:embed/>
                  <p:pic>
                    <p:nvPicPr>
                      <p:cNvPr id="18" name="Object 2"/>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822325" y="5878513"/>
                        <a:ext cx="671513" cy="46196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9" name="Object 2"/>
          <p:cNvGraphicFramePr>
            <a:graphicFrameLocks noChangeAspect="1"/>
          </p:cNvGraphicFramePr>
          <p:nvPr/>
        </p:nvGraphicFramePr>
        <p:xfrm>
          <a:off x="819150" y="6278563"/>
          <a:ext cx="671513" cy="461962"/>
        </p:xfrm>
        <a:graphic>
          <a:graphicData uri="http://schemas.openxmlformats.org/presentationml/2006/ole">
            <mc:AlternateContent xmlns:mc="http://schemas.openxmlformats.org/markup-compatibility/2006">
              <mc:Choice xmlns:v="urn:schemas-microsoft-com:vml" Requires="v">
                <p:oleObj spid="_x0000_s4107" name="Equation" r:id="rId21" imgW="368280" imgH="253800" progId="Equation.DSMT4">
                  <p:embed/>
                </p:oleObj>
              </mc:Choice>
              <mc:Fallback>
                <p:oleObj name="Equation" r:id="rId21" imgW="368280" imgH="253800" progId="Equation.DSMT4">
                  <p:embed/>
                  <p:pic>
                    <p:nvPicPr>
                      <p:cNvPr id="19" name="Object 2"/>
                      <p:cNvPicPr>
                        <a:picLocks noChangeAspect="1" noChangeArrowheads="1"/>
                      </p:cNvPicPr>
                      <p:nvPr/>
                    </p:nvPicPr>
                    <p:blipFill>
                      <a:blip r:embed="rId22">
                        <a:extLst>
                          <a:ext uri="{28A0092B-C50C-407E-A947-70E740481C1C}">
                            <a14:useLocalDpi xmlns:a14="http://schemas.microsoft.com/office/drawing/2010/main" val="0"/>
                          </a:ext>
                        </a:extLst>
                      </a:blip>
                      <a:srcRect/>
                      <a:stretch>
                        <a:fillRect/>
                      </a:stretch>
                    </p:blipFill>
                    <p:spPr bwMode="auto">
                      <a:xfrm>
                        <a:off x="819150" y="6278563"/>
                        <a:ext cx="671513" cy="46196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0" name="Object 2"/>
          <p:cNvGraphicFramePr>
            <a:graphicFrameLocks noChangeAspect="1"/>
          </p:cNvGraphicFramePr>
          <p:nvPr/>
        </p:nvGraphicFramePr>
        <p:xfrm>
          <a:off x="1427163" y="5545138"/>
          <a:ext cx="603250" cy="461962"/>
        </p:xfrm>
        <a:graphic>
          <a:graphicData uri="http://schemas.openxmlformats.org/presentationml/2006/ole">
            <mc:AlternateContent xmlns:mc="http://schemas.openxmlformats.org/markup-compatibility/2006">
              <mc:Choice xmlns:v="urn:schemas-microsoft-com:vml" Requires="v">
                <p:oleObj spid="_x0000_s4108" name="Equation" r:id="rId23" imgW="330120" imgH="253800" progId="Equation.DSMT4">
                  <p:embed/>
                </p:oleObj>
              </mc:Choice>
              <mc:Fallback>
                <p:oleObj name="Equation" r:id="rId23" imgW="330120" imgH="253800" progId="Equation.DSMT4">
                  <p:embed/>
                  <p:pic>
                    <p:nvPicPr>
                      <p:cNvPr id="20" name="Object 2"/>
                      <p:cNvPicPr>
                        <a:picLocks noChangeAspect="1" noChangeArrowheads="1"/>
                      </p:cNvPicPr>
                      <p:nvPr/>
                    </p:nvPicPr>
                    <p:blipFill>
                      <a:blip r:embed="rId24">
                        <a:extLst>
                          <a:ext uri="{28A0092B-C50C-407E-A947-70E740481C1C}">
                            <a14:useLocalDpi xmlns:a14="http://schemas.microsoft.com/office/drawing/2010/main" val="0"/>
                          </a:ext>
                        </a:extLst>
                      </a:blip>
                      <a:srcRect/>
                      <a:stretch>
                        <a:fillRect/>
                      </a:stretch>
                    </p:blipFill>
                    <p:spPr bwMode="auto">
                      <a:xfrm>
                        <a:off x="1427163" y="5545138"/>
                        <a:ext cx="603250" cy="46196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1" name="Object 2"/>
          <p:cNvGraphicFramePr>
            <a:graphicFrameLocks noChangeAspect="1"/>
          </p:cNvGraphicFramePr>
          <p:nvPr/>
        </p:nvGraphicFramePr>
        <p:xfrm>
          <a:off x="1412875" y="5905500"/>
          <a:ext cx="647700" cy="461963"/>
        </p:xfrm>
        <a:graphic>
          <a:graphicData uri="http://schemas.openxmlformats.org/presentationml/2006/ole">
            <mc:AlternateContent xmlns:mc="http://schemas.openxmlformats.org/markup-compatibility/2006">
              <mc:Choice xmlns:v="urn:schemas-microsoft-com:vml" Requires="v">
                <p:oleObj spid="_x0000_s4109" name="Equation" r:id="rId25" imgW="355320" imgH="253800" progId="Equation.DSMT4">
                  <p:embed/>
                </p:oleObj>
              </mc:Choice>
              <mc:Fallback>
                <p:oleObj name="Equation" r:id="rId25" imgW="355320" imgH="253800" progId="Equation.DSMT4">
                  <p:embed/>
                  <p:pic>
                    <p:nvPicPr>
                      <p:cNvPr id="21" name="Object 2"/>
                      <p:cNvPicPr>
                        <a:picLocks noChangeAspect="1" noChangeArrowheads="1"/>
                      </p:cNvPicPr>
                      <p:nvPr/>
                    </p:nvPicPr>
                    <p:blipFill>
                      <a:blip r:embed="rId26">
                        <a:extLst>
                          <a:ext uri="{28A0092B-C50C-407E-A947-70E740481C1C}">
                            <a14:useLocalDpi xmlns:a14="http://schemas.microsoft.com/office/drawing/2010/main" val="0"/>
                          </a:ext>
                        </a:extLst>
                      </a:blip>
                      <a:srcRect/>
                      <a:stretch>
                        <a:fillRect/>
                      </a:stretch>
                    </p:blipFill>
                    <p:spPr bwMode="auto">
                      <a:xfrm>
                        <a:off x="1412875" y="5905500"/>
                        <a:ext cx="647700" cy="46196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2" name="Object 2"/>
          <p:cNvGraphicFramePr>
            <a:graphicFrameLocks noChangeAspect="1"/>
          </p:cNvGraphicFramePr>
          <p:nvPr/>
        </p:nvGraphicFramePr>
        <p:xfrm>
          <a:off x="1408113" y="6305550"/>
          <a:ext cx="649287" cy="461963"/>
        </p:xfrm>
        <a:graphic>
          <a:graphicData uri="http://schemas.openxmlformats.org/presentationml/2006/ole">
            <mc:AlternateContent xmlns:mc="http://schemas.openxmlformats.org/markup-compatibility/2006">
              <mc:Choice xmlns:v="urn:schemas-microsoft-com:vml" Requires="v">
                <p:oleObj spid="_x0000_s4110" name="Equation" r:id="rId27" imgW="355320" imgH="253800" progId="Equation.DSMT4">
                  <p:embed/>
                </p:oleObj>
              </mc:Choice>
              <mc:Fallback>
                <p:oleObj name="Equation" r:id="rId27" imgW="355320" imgH="253800" progId="Equation.DSMT4">
                  <p:embed/>
                  <p:pic>
                    <p:nvPicPr>
                      <p:cNvPr id="22" name="Object 2"/>
                      <p:cNvPicPr>
                        <a:picLocks noChangeAspect="1" noChangeArrowheads="1"/>
                      </p:cNvPicPr>
                      <p:nvPr/>
                    </p:nvPicPr>
                    <p:blipFill>
                      <a:blip r:embed="rId28">
                        <a:extLst>
                          <a:ext uri="{28A0092B-C50C-407E-A947-70E740481C1C}">
                            <a14:useLocalDpi xmlns:a14="http://schemas.microsoft.com/office/drawing/2010/main" val="0"/>
                          </a:ext>
                        </a:extLst>
                      </a:blip>
                      <a:srcRect/>
                      <a:stretch>
                        <a:fillRect/>
                      </a:stretch>
                    </p:blipFill>
                    <p:spPr bwMode="auto">
                      <a:xfrm>
                        <a:off x="1408113" y="6305550"/>
                        <a:ext cx="649287" cy="46196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3" name="Object 2"/>
          <p:cNvGraphicFramePr>
            <a:graphicFrameLocks noChangeAspect="1"/>
          </p:cNvGraphicFramePr>
          <p:nvPr/>
        </p:nvGraphicFramePr>
        <p:xfrm>
          <a:off x="1974850" y="5549900"/>
          <a:ext cx="671513" cy="461963"/>
        </p:xfrm>
        <a:graphic>
          <a:graphicData uri="http://schemas.openxmlformats.org/presentationml/2006/ole">
            <mc:AlternateContent xmlns:mc="http://schemas.openxmlformats.org/markup-compatibility/2006">
              <mc:Choice xmlns:v="urn:schemas-microsoft-com:vml" Requires="v">
                <p:oleObj spid="_x0000_s4111" name="Equation" r:id="rId29" imgW="368280" imgH="253800" progId="Equation.DSMT4">
                  <p:embed/>
                </p:oleObj>
              </mc:Choice>
              <mc:Fallback>
                <p:oleObj name="Equation" r:id="rId29" imgW="368280" imgH="253800" progId="Equation.DSMT4">
                  <p:embed/>
                  <p:pic>
                    <p:nvPicPr>
                      <p:cNvPr id="23" name="Object 2"/>
                      <p:cNvPicPr>
                        <a:picLocks noChangeAspect="1" noChangeArrowheads="1"/>
                      </p:cNvPicPr>
                      <p:nvPr/>
                    </p:nvPicPr>
                    <p:blipFill>
                      <a:blip r:embed="rId30">
                        <a:extLst>
                          <a:ext uri="{28A0092B-C50C-407E-A947-70E740481C1C}">
                            <a14:useLocalDpi xmlns:a14="http://schemas.microsoft.com/office/drawing/2010/main" val="0"/>
                          </a:ext>
                        </a:extLst>
                      </a:blip>
                      <a:srcRect/>
                      <a:stretch>
                        <a:fillRect/>
                      </a:stretch>
                    </p:blipFill>
                    <p:spPr bwMode="auto">
                      <a:xfrm>
                        <a:off x="1974850" y="5549900"/>
                        <a:ext cx="671513" cy="46196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4" name="Object 2"/>
          <p:cNvGraphicFramePr>
            <a:graphicFrameLocks noChangeAspect="1"/>
          </p:cNvGraphicFramePr>
          <p:nvPr/>
        </p:nvGraphicFramePr>
        <p:xfrm>
          <a:off x="1982788" y="5910263"/>
          <a:ext cx="671512" cy="461962"/>
        </p:xfrm>
        <a:graphic>
          <a:graphicData uri="http://schemas.openxmlformats.org/presentationml/2006/ole">
            <mc:AlternateContent xmlns:mc="http://schemas.openxmlformats.org/markup-compatibility/2006">
              <mc:Choice xmlns:v="urn:schemas-microsoft-com:vml" Requires="v">
                <p:oleObj spid="_x0000_s4112" name="Equation" r:id="rId31" imgW="368280" imgH="253800" progId="Equation.DSMT4">
                  <p:embed/>
                </p:oleObj>
              </mc:Choice>
              <mc:Fallback>
                <p:oleObj name="Equation" r:id="rId31" imgW="368280" imgH="253800" progId="Equation.DSMT4">
                  <p:embed/>
                  <p:pic>
                    <p:nvPicPr>
                      <p:cNvPr id="24" name="Object 2"/>
                      <p:cNvPicPr>
                        <a:picLocks noChangeAspect="1" noChangeArrowheads="1"/>
                      </p:cNvPicPr>
                      <p:nvPr/>
                    </p:nvPicPr>
                    <p:blipFill>
                      <a:blip r:embed="rId32">
                        <a:extLst>
                          <a:ext uri="{28A0092B-C50C-407E-A947-70E740481C1C}">
                            <a14:useLocalDpi xmlns:a14="http://schemas.microsoft.com/office/drawing/2010/main" val="0"/>
                          </a:ext>
                        </a:extLst>
                      </a:blip>
                      <a:srcRect/>
                      <a:stretch>
                        <a:fillRect/>
                      </a:stretch>
                    </p:blipFill>
                    <p:spPr bwMode="auto">
                      <a:xfrm>
                        <a:off x="1982788" y="5910263"/>
                        <a:ext cx="671512" cy="46196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5" name="Object 2"/>
          <p:cNvGraphicFramePr>
            <a:graphicFrameLocks noChangeAspect="1"/>
          </p:cNvGraphicFramePr>
          <p:nvPr/>
        </p:nvGraphicFramePr>
        <p:xfrm>
          <a:off x="1979613" y="6310313"/>
          <a:ext cx="671512" cy="461962"/>
        </p:xfrm>
        <a:graphic>
          <a:graphicData uri="http://schemas.openxmlformats.org/presentationml/2006/ole">
            <mc:AlternateContent xmlns:mc="http://schemas.openxmlformats.org/markup-compatibility/2006">
              <mc:Choice xmlns:v="urn:schemas-microsoft-com:vml" Requires="v">
                <p:oleObj spid="_x0000_s4113" name="Equation" r:id="rId33" imgW="368280" imgH="253800" progId="Equation.DSMT4">
                  <p:embed/>
                </p:oleObj>
              </mc:Choice>
              <mc:Fallback>
                <p:oleObj name="Equation" r:id="rId33" imgW="368280" imgH="253800" progId="Equation.DSMT4">
                  <p:embed/>
                  <p:pic>
                    <p:nvPicPr>
                      <p:cNvPr id="25" name="Object 2"/>
                      <p:cNvPicPr>
                        <a:picLocks noChangeAspect="1" noChangeArrowheads="1"/>
                      </p:cNvPicPr>
                      <p:nvPr/>
                    </p:nvPicPr>
                    <p:blipFill>
                      <a:blip r:embed="rId34">
                        <a:extLst>
                          <a:ext uri="{28A0092B-C50C-407E-A947-70E740481C1C}">
                            <a14:useLocalDpi xmlns:a14="http://schemas.microsoft.com/office/drawing/2010/main" val="0"/>
                          </a:ext>
                        </a:extLst>
                      </a:blip>
                      <a:srcRect/>
                      <a:stretch>
                        <a:fillRect/>
                      </a:stretch>
                    </p:blipFill>
                    <p:spPr bwMode="auto">
                      <a:xfrm>
                        <a:off x="1979613" y="6310313"/>
                        <a:ext cx="671512" cy="46196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6" name="Object 2"/>
          <p:cNvGraphicFramePr>
            <a:graphicFrameLocks noChangeAspect="1"/>
          </p:cNvGraphicFramePr>
          <p:nvPr/>
        </p:nvGraphicFramePr>
        <p:xfrm>
          <a:off x="2587625" y="5522913"/>
          <a:ext cx="603250" cy="460375"/>
        </p:xfrm>
        <a:graphic>
          <a:graphicData uri="http://schemas.openxmlformats.org/presentationml/2006/ole">
            <mc:AlternateContent xmlns:mc="http://schemas.openxmlformats.org/markup-compatibility/2006">
              <mc:Choice xmlns:v="urn:schemas-microsoft-com:vml" Requires="v">
                <p:oleObj spid="_x0000_s4114" name="Equation" r:id="rId35" imgW="330120" imgH="253800" progId="Equation.DSMT4">
                  <p:embed/>
                </p:oleObj>
              </mc:Choice>
              <mc:Fallback>
                <p:oleObj name="Equation" r:id="rId35" imgW="330120" imgH="253800" progId="Equation.DSMT4">
                  <p:embed/>
                  <p:pic>
                    <p:nvPicPr>
                      <p:cNvPr id="26" name="Object 2"/>
                      <p:cNvPicPr>
                        <a:picLocks noChangeAspect="1" noChangeArrowheads="1"/>
                      </p:cNvPicPr>
                      <p:nvPr/>
                    </p:nvPicPr>
                    <p:blipFill>
                      <a:blip r:embed="rId36">
                        <a:extLst>
                          <a:ext uri="{28A0092B-C50C-407E-A947-70E740481C1C}">
                            <a14:useLocalDpi xmlns:a14="http://schemas.microsoft.com/office/drawing/2010/main" val="0"/>
                          </a:ext>
                        </a:extLst>
                      </a:blip>
                      <a:srcRect/>
                      <a:stretch>
                        <a:fillRect/>
                      </a:stretch>
                    </p:blipFill>
                    <p:spPr bwMode="auto">
                      <a:xfrm>
                        <a:off x="2587625" y="5522913"/>
                        <a:ext cx="603250" cy="4603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7" name="Object 2"/>
          <p:cNvGraphicFramePr>
            <a:graphicFrameLocks noChangeAspect="1"/>
          </p:cNvGraphicFramePr>
          <p:nvPr/>
        </p:nvGraphicFramePr>
        <p:xfrm>
          <a:off x="2574925" y="5883275"/>
          <a:ext cx="647700" cy="461963"/>
        </p:xfrm>
        <a:graphic>
          <a:graphicData uri="http://schemas.openxmlformats.org/presentationml/2006/ole">
            <mc:AlternateContent xmlns:mc="http://schemas.openxmlformats.org/markup-compatibility/2006">
              <mc:Choice xmlns:v="urn:schemas-microsoft-com:vml" Requires="v">
                <p:oleObj spid="_x0000_s4115" name="Equation" r:id="rId37" imgW="355320" imgH="253800" progId="Equation.DSMT4">
                  <p:embed/>
                </p:oleObj>
              </mc:Choice>
              <mc:Fallback>
                <p:oleObj name="Equation" r:id="rId37" imgW="355320" imgH="253800" progId="Equation.DSMT4">
                  <p:embed/>
                  <p:pic>
                    <p:nvPicPr>
                      <p:cNvPr id="27" name="Object 2"/>
                      <p:cNvPicPr>
                        <a:picLocks noChangeAspect="1" noChangeArrowheads="1"/>
                      </p:cNvPicPr>
                      <p:nvPr/>
                    </p:nvPicPr>
                    <p:blipFill>
                      <a:blip r:embed="rId38">
                        <a:extLst>
                          <a:ext uri="{28A0092B-C50C-407E-A947-70E740481C1C}">
                            <a14:useLocalDpi xmlns:a14="http://schemas.microsoft.com/office/drawing/2010/main" val="0"/>
                          </a:ext>
                        </a:extLst>
                      </a:blip>
                      <a:srcRect/>
                      <a:stretch>
                        <a:fillRect/>
                      </a:stretch>
                    </p:blipFill>
                    <p:spPr bwMode="auto">
                      <a:xfrm>
                        <a:off x="2574925" y="5883275"/>
                        <a:ext cx="647700" cy="46196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8" name="Object 2"/>
          <p:cNvGraphicFramePr>
            <a:graphicFrameLocks noChangeAspect="1"/>
          </p:cNvGraphicFramePr>
          <p:nvPr/>
        </p:nvGraphicFramePr>
        <p:xfrm>
          <a:off x="2571750" y="6283325"/>
          <a:ext cx="647700" cy="461963"/>
        </p:xfrm>
        <a:graphic>
          <a:graphicData uri="http://schemas.openxmlformats.org/presentationml/2006/ole">
            <mc:AlternateContent xmlns:mc="http://schemas.openxmlformats.org/markup-compatibility/2006">
              <mc:Choice xmlns:v="urn:schemas-microsoft-com:vml" Requires="v">
                <p:oleObj spid="_x0000_s4116" name="Equation" r:id="rId39" imgW="355320" imgH="253800" progId="Equation.DSMT4">
                  <p:embed/>
                </p:oleObj>
              </mc:Choice>
              <mc:Fallback>
                <p:oleObj name="Equation" r:id="rId39" imgW="355320" imgH="253800" progId="Equation.DSMT4">
                  <p:embed/>
                  <p:pic>
                    <p:nvPicPr>
                      <p:cNvPr id="28" name="Object 2"/>
                      <p:cNvPicPr>
                        <a:picLocks noChangeAspect="1" noChangeArrowheads="1"/>
                      </p:cNvPicPr>
                      <p:nvPr/>
                    </p:nvPicPr>
                    <p:blipFill>
                      <a:blip r:embed="rId40">
                        <a:extLst>
                          <a:ext uri="{28A0092B-C50C-407E-A947-70E740481C1C}">
                            <a14:useLocalDpi xmlns:a14="http://schemas.microsoft.com/office/drawing/2010/main" val="0"/>
                          </a:ext>
                        </a:extLst>
                      </a:blip>
                      <a:srcRect/>
                      <a:stretch>
                        <a:fillRect/>
                      </a:stretch>
                    </p:blipFill>
                    <p:spPr bwMode="auto">
                      <a:xfrm>
                        <a:off x="2571750" y="6283325"/>
                        <a:ext cx="647700" cy="46196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9" name="Object 2"/>
          <p:cNvGraphicFramePr>
            <a:graphicFrameLocks noChangeAspect="1"/>
          </p:cNvGraphicFramePr>
          <p:nvPr/>
        </p:nvGraphicFramePr>
        <p:xfrm>
          <a:off x="3122613" y="5527675"/>
          <a:ext cx="671512" cy="461963"/>
        </p:xfrm>
        <a:graphic>
          <a:graphicData uri="http://schemas.openxmlformats.org/presentationml/2006/ole">
            <mc:AlternateContent xmlns:mc="http://schemas.openxmlformats.org/markup-compatibility/2006">
              <mc:Choice xmlns:v="urn:schemas-microsoft-com:vml" Requires="v">
                <p:oleObj spid="_x0000_s4117" name="Equation" r:id="rId41" imgW="368280" imgH="253800" progId="Equation.DSMT4">
                  <p:embed/>
                </p:oleObj>
              </mc:Choice>
              <mc:Fallback>
                <p:oleObj name="Equation" r:id="rId41" imgW="368280" imgH="253800" progId="Equation.DSMT4">
                  <p:embed/>
                  <p:pic>
                    <p:nvPicPr>
                      <p:cNvPr id="29" name="Object 2"/>
                      <p:cNvPicPr>
                        <a:picLocks noChangeAspect="1" noChangeArrowheads="1"/>
                      </p:cNvPicPr>
                      <p:nvPr/>
                    </p:nvPicPr>
                    <p:blipFill>
                      <a:blip r:embed="rId42">
                        <a:extLst>
                          <a:ext uri="{28A0092B-C50C-407E-A947-70E740481C1C}">
                            <a14:useLocalDpi xmlns:a14="http://schemas.microsoft.com/office/drawing/2010/main" val="0"/>
                          </a:ext>
                        </a:extLst>
                      </a:blip>
                      <a:srcRect/>
                      <a:stretch>
                        <a:fillRect/>
                      </a:stretch>
                    </p:blipFill>
                    <p:spPr bwMode="auto">
                      <a:xfrm>
                        <a:off x="3122613" y="5527675"/>
                        <a:ext cx="671512" cy="46196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0" name="Object 2"/>
          <p:cNvGraphicFramePr>
            <a:graphicFrameLocks noChangeAspect="1"/>
          </p:cNvGraphicFramePr>
          <p:nvPr/>
        </p:nvGraphicFramePr>
        <p:xfrm>
          <a:off x="3144838" y="5888038"/>
          <a:ext cx="671512" cy="461962"/>
        </p:xfrm>
        <a:graphic>
          <a:graphicData uri="http://schemas.openxmlformats.org/presentationml/2006/ole">
            <mc:AlternateContent xmlns:mc="http://schemas.openxmlformats.org/markup-compatibility/2006">
              <mc:Choice xmlns:v="urn:schemas-microsoft-com:vml" Requires="v">
                <p:oleObj spid="_x0000_s4118" name="Equation" r:id="rId43" imgW="368280" imgH="253800" progId="Equation.DSMT4">
                  <p:embed/>
                </p:oleObj>
              </mc:Choice>
              <mc:Fallback>
                <p:oleObj name="Equation" r:id="rId43" imgW="368280" imgH="253800" progId="Equation.DSMT4">
                  <p:embed/>
                  <p:pic>
                    <p:nvPicPr>
                      <p:cNvPr id="30" name="Object 2"/>
                      <p:cNvPicPr>
                        <a:picLocks noChangeAspect="1" noChangeArrowheads="1"/>
                      </p:cNvPicPr>
                      <p:nvPr/>
                    </p:nvPicPr>
                    <p:blipFill>
                      <a:blip r:embed="rId44">
                        <a:extLst>
                          <a:ext uri="{28A0092B-C50C-407E-A947-70E740481C1C}">
                            <a14:useLocalDpi xmlns:a14="http://schemas.microsoft.com/office/drawing/2010/main" val="0"/>
                          </a:ext>
                        </a:extLst>
                      </a:blip>
                      <a:srcRect/>
                      <a:stretch>
                        <a:fillRect/>
                      </a:stretch>
                    </p:blipFill>
                    <p:spPr bwMode="auto">
                      <a:xfrm>
                        <a:off x="3144838" y="5888038"/>
                        <a:ext cx="671512" cy="46196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1" name="Object 2"/>
          <p:cNvGraphicFramePr>
            <a:graphicFrameLocks noChangeAspect="1"/>
          </p:cNvGraphicFramePr>
          <p:nvPr/>
        </p:nvGraphicFramePr>
        <p:xfrm>
          <a:off x="3141663" y="6288088"/>
          <a:ext cx="671512" cy="461962"/>
        </p:xfrm>
        <a:graphic>
          <a:graphicData uri="http://schemas.openxmlformats.org/presentationml/2006/ole">
            <mc:AlternateContent xmlns:mc="http://schemas.openxmlformats.org/markup-compatibility/2006">
              <mc:Choice xmlns:v="urn:schemas-microsoft-com:vml" Requires="v">
                <p:oleObj spid="_x0000_s4119" name="Equation" r:id="rId45" imgW="368280" imgH="253800" progId="Equation.DSMT4">
                  <p:embed/>
                </p:oleObj>
              </mc:Choice>
              <mc:Fallback>
                <p:oleObj name="Equation" r:id="rId45" imgW="368280" imgH="253800" progId="Equation.DSMT4">
                  <p:embed/>
                  <p:pic>
                    <p:nvPicPr>
                      <p:cNvPr id="31" name="Object 2"/>
                      <p:cNvPicPr>
                        <a:picLocks noChangeAspect="1" noChangeArrowheads="1"/>
                      </p:cNvPicPr>
                      <p:nvPr/>
                    </p:nvPicPr>
                    <p:blipFill>
                      <a:blip r:embed="rId46">
                        <a:extLst>
                          <a:ext uri="{28A0092B-C50C-407E-A947-70E740481C1C}">
                            <a14:useLocalDpi xmlns:a14="http://schemas.microsoft.com/office/drawing/2010/main" val="0"/>
                          </a:ext>
                        </a:extLst>
                      </a:blip>
                      <a:srcRect/>
                      <a:stretch>
                        <a:fillRect/>
                      </a:stretch>
                    </p:blipFill>
                    <p:spPr bwMode="auto">
                      <a:xfrm>
                        <a:off x="3141663" y="6288088"/>
                        <a:ext cx="671512" cy="46196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32" name="Right Brace 31"/>
          <p:cNvSpPr/>
          <p:nvPr/>
        </p:nvSpPr>
        <p:spPr>
          <a:xfrm>
            <a:off x="3657600" y="5486400"/>
            <a:ext cx="390525" cy="1304925"/>
          </a:xfrm>
          <a:prstGeom prst="rightBrace">
            <a:avLst>
              <a:gd name="adj1" fmla="val 53160"/>
              <a:gd name="adj2" fmla="val 50000"/>
            </a:avLst>
          </a:prstGeom>
          <a:ln w="25400">
            <a:solidFill>
              <a:srgbClr val="FF0000"/>
            </a:solid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CA"/>
          </a:p>
        </p:txBody>
      </p:sp>
      <p:graphicFrame>
        <p:nvGraphicFramePr>
          <p:cNvPr id="33" name="Object 2"/>
          <p:cNvGraphicFramePr>
            <a:graphicFrameLocks noChangeAspect="1"/>
          </p:cNvGraphicFramePr>
          <p:nvPr/>
        </p:nvGraphicFramePr>
        <p:xfrm>
          <a:off x="4059238" y="5964238"/>
          <a:ext cx="1550987" cy="323850"/>
        </p:xfrm>
        <a:graphic>
          <a:graphicData uri="http://schemas.openxmlformats.org/presentationml/2006/ole">
            <mc:AlternateContent xmlns:mc="http://schemas.openxmlformats.org/markup-compatibility/2006">
              <mc:Choice xmlns:v="urn:schemas-microsoft-com:vml" Requires="v">
                <p:oleObj spid="_x0000_s4120" name="Equation" r:id="rId47" imgW="850680" imgH="177480" progId="Equation.DSMT4">
                  <p:embed/>
                </p:oleObj>
              </mc:Choice>
              <mc:Fallback>
                <p:oleObj name="Equation" r:id="rId47" imgW="850680" imgH="177480" progId="Equation.DSMT4">
                  <p:embed/>
                  <p:pic>
                    <p:nvPicPr>
                      <p:cNvPr id="33" name="Object 2"/>
                      <p:cNvPicPr>
                        <a:picLocks noChangeAspect="1" noChangeArrowheads="1"/>
                      </p:cNvPicPr>
                      <p:nvPr/>
                    </p:nvPicPr>
                    <p:blipFill>
                      <a:blip r:embed="rId48">
                        <a:extLst>
                          <a:ext uri="{28A0092B-C50C-407E-A947-70E740481C1C}">
                            <a14:useLocalDpi xmlns:a14="http://schemas.microsoft.com/office/drawing/2010/main" val="0"/>
                          </a:ext>
                        </a:extLst>
                      </a:blip>
                      <a:srcRect/>
                      <a:stretch>
                        <a:fillRect/>
                      </a:stretch>
                    </p:blipFill>
                    <p:spPr bwMode="auto">
                      <a:xfrm>
                        <a:off x="4059238" y="5964238"/>
                        <a:ext cx="1550987" cy="3238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4" name="Object 2"/>
          <p:cNvGraphicFramePr>
            <a:graphicFrameLocks noChangeAspect="1"/>
          </p:cNvGraphicFramePr>
          <p:nvPr/>
        </p:nvGraphicFramePr>
        <p:xfrm>
          <a:off x="4144963" y="5792788"/>
          <a:ext cx="1389062" cy="647700"/>
        </p:xfrm>
        <a:graphic>
          <a:graphicData uri="http://schemas.openxmlformats.org/presentationml/2006/ole">
            <mc:AlternateContent xmlns:mc="http://schemas.openxmlformats.org/markup-compatibility/2006">
              <mc:Choice xmlns:v="urn:schemas-microsoft-com:vml" Requires="v">
                <p:oleObj spid="_x0000_s4121" name="Equation" r:id="rId49" imgW="761760" imgH="355320" progId="Equation.DSMT4">
                  <p:embed/>
                </p:oleObj>
              </mc:Choice>
              <mc:Fallback>
                <p:oleObj name="Equation" r:id="rId49" imgW="761760" imgH="355320" progId="Equation.DSMT4">
                  <p:embed/>
                  <p:pic>
                    <p:nvPicPr>
                      <p:cNvPr id="34" name="Object 2"/>
                      <p:cNvPicPr>
                        <a:picLocks noChangeAspect="1" noChangeArrowheads="1"/>
                      </p:cNvPicPr>
                      <p:nvPr/>
                    </p:nvPicPr>
                    <p:blipFill>
                      <a:blip r:embed="rId50">
                        <a:extLst>
                          <a:ext uri="{28A0092B-C50C-407E-A947-70E740481C1C}">
                            <a14:useLocalDpi xmlns:a14="http://schemas.microsoft.com/office/drawing/2010/main" val="0"/>
                          </a:ext>
                        </a:extLst>
                      </a:blip>
                      <a:srcRect/>
                      <a:stretch>
                        <a:fillRect/>
                      </a:stretch>
                    </p:blipFill>
                    <p:spPr bwMode="auto">
                      <a:xfrm>
                        <a:off x="4144963" y="5792788"/>
                        <a:ext cx="1389062" cy="6477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5" name="Object 2"/>
          <p:cNvGraphicFramePr>
            <a:graphicFrameLocks noChangeAspect="1"/>
          </p:cNvGraphicFramePr>
          <p:nvPr/>
        </p:nvGraphicFramePr>
        <p:xfrm>
          <a:off x="7224713" y="5661025"/>
          <a:ext cx="649287" cy="835025"/>
        </p:xfrm>
        <a:graphic>
          <a:graphicData uri="http://schemas.openxmlformats.org/presentationml/2006/ole">
            <mc:AlternateContent xmlns:mc="http://schemas.openxmlformats.org/markup-compatibility/2006">
              <mc:Choice xmlns:v="urn:schemas-microsoft-com:vml" Requires="v">
                <p:oleObj spid="_x0000_s4122" name="Equation" r:id="rId51" imgW="304560" imgH="393480" progId="Equation.DSMT4">
                  <p:embed/>
                </p:oleObj>
              </mc:Choice>
              <mc:Fallback>
                <p:oleObj name="Equation" r:id="rId51" imgW="304560" imgH="393480" progId="Equation.DSMT4">
                  <p:embed/>
                  <p:pic>
                    <p:nvPicPr>
                      <p:cNvPr id="35" name="Object 2"/>
                      <p:cNvPicPr>
                        <a:picLocks noChangeAspect="1" noChangeArrowheads="1"/>
                      </p:cNvPicPr>
                      <p:nvPr/>
                    </p:nvPicPr>
                    <p:blipFill>
                      <a:blip r:embed="rId52">
                        <a:extLst>
                          <a:ext uri="{28A0092B-C50C-407E-A947-70E740481C1C}">
                            <a14:useLocalDpi xmlns:a14="http://schemas.microsoft.com/office/drawing/2010/main" val="0"/>
                          </a:ext>
                        </a:extLst>
                      </a:blip>
                      <a:srcRect/>
                      <a:stretch>
                        <a:fillRect/>
                      </a:stretch>
                    </p:blipFill>
                    <p:spPr bwMode="auto">
                      <a:xfrm>
                        <a:off x="7224713" y="5661025"/>
                        <a:ext cx="649287" cy="8350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6" name="Object 2"/>
          <p:cNvGraphicFramePr>
            <a:graphicFrameLocks noChangeAspect="1"/>
          </p:cNvGraphicFramePr>
          <p:nvPr/>
        </p:nvGraphicFramePr>
        <p:xfrm>
          <a:off x="5791200" y="5818188"/>
          <a:ext cx="1482725" cy="538162"/>
        </p:xfrm>
        <a:graphic>
          <a:graphicData uri="http://schemas.openxmlformats.org/presentationml/2006/ole">
            <mc:AlternateContent xmlns:mc="http://schemas.openxmlformats.org/markup-compatibility/2006">
              <mc:Choice xmlns:v="urn:schemas-microsoft-com:vml" Requires="v">
                <p:oleObj spid="_x0000_s4123" name="Equation" r:id="rId53" imgW="698400" imgH="253800" progId="Equation.DSMT4">
                  <p:embed/>
                </p:oleObj>
              </mc:Choice>
              <mc:Fallback>
                <p:oleObj name="Equation" r:id="rId53" imgW="698400" imgH="253800" progId="Equation.DSMT4">
                  <p:embed/>
                  <p:pic>
                    <p:nvPicPr>
                      <p:cNvPr id="36" name="Object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791200" y="5818188"/>
                        <a:ext cx="1482725" cy="53816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7" name="Object 2"/>
          <p:cNvGraphicFramePr>
            <a:graphicFrameLocks noChangeAspect="1"/>
          </p:cNvGraphicFramePr>
          <p:nvPr/>
        </p:nvGraphicFramePr>
        <p:xfrm>
          <a:off x="7294563" y="5665788"/>
          <a:ext cx="514350" cy="833437"/>
        </p:xfrm>
        <a:graphic>
          <a:graphicData uri="http://schemas.openxmlformats.org/presentationml/2006/ole">
            <mc:AlternateContent xmlns:mc="http://schemas.openxmlformats.org/markup-compatibility/2006">
              <mc:Choice xmlns:v="urn:schemas-microsoft-com:vml" Requires="v">
                <p:oleObj spid="_x0000_s4124" name="Equation" r:id="rId54" imgW="241200" imgH="393480" progId="Equation.DSMT4">
                  <p:embed/>
                </p:oleObj>
              </mc:Choice>
              <mc:Fallback>
                <p:oleObj name="Equation" r:id="rId54" imgW="241200" imgH="393480" progId="Equation.DSMT4">
                  <p:embed/>
                  <p:pic>
                    <p:nvPicPr>
                      <p:cNvPr id="37" name="Object 2"/>
                      <p:cNvPicPr>
                        <a:picLocks noChangeAspect="1" noChangeArrowheads="1"/>
                      </p:cNvPicPr>
                      <p:nvPr/>
                    </p:nvPicPr>
                    <p:blipFill>
                      <a:blip r:embed="rId55">
                        <a:extLst>
                          <a:ext uri="{28A0092B-C50C-407E-A947-70E740481C1C}">
                            <a14:useLocalDpi xmlns:a14="http://schemas.microsoft.com/office/drawing/2010/main" val="0"/>
                          </a:ext>
                        </a:extLst>
                      </a:blip>
                      <a:srcRect/>
                      <a:stretch>
                        <a:fillRect/>
                      </a:stretch>
                    </p:blipFill>
                    <p:spPr bwMode="auto">
                      <a:xfrm>
                        <a:off x="7294563" y="5665788"/>
                        <a:ext cx="514350" cy="83343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3109" name="Text Box 5"/>
          <p:cNvSpPr txBox="1">
            <a:spLocks noChangeArrowheads="1"/>
          </p:cNvSpPr>
          <p:nvPr/>
        </p:nvSpPr>
        <p:spPr bwMode="auto">
          <a:xfrm>
            <a:off x="5084763" y="6613525"/>
            <a:ext cx="4059237" cy="244475"/>
          </a:xfrm>
          <a:prstGeom prst="rect">
            <a:avLst/>
          </a:prstGeom>
          <a:noFill/>
          <a:ln w="9525">
            <a:noFill/>
            <a:miter lim="800000"/>
            <a:headEnd/>
            <a:tailEnd/>
          </a:ln>
        </p:spPr>
        <p:txBody>
          <a:bodyPr wrap="none">
            <a:spAutoFit/>
          </a:bodyPr>
          <a:lstStyle/>
          <a:p>
            <a:r>
              <a:rPr lang="en-US" sz="1000"/>
              <a:t>© Copyright all rights reserved to Homework depot: </a:t>
            </a:r>
            <a:r>
              <a:rPr lang="en-US" sz="1000">
                <a:hlinkClick r:id="rId56"/>
              </a:rPr>
              <a:t>www.BCMath.ca</a:t>
            </a:r>
            <a:r>
              <a:rPr lang="en-US" sz="1000"/>
              <a:t>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blinds(horizontal)">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15364"/>
                                        </p:tgtEl>
                                        <p:attrNameLst>
                                          <p:attrName>style.visibility</p:attrName>
                                        </p:attrNameLst>
                                      </p:cBhvr>
                                      <p:to>
                                        <p:strVal val="visible"/>
                                      </p:to>
                                    </p:set>
                                    <p:animEffect transition="in" filter="blinds(horizontal)">
                                      <p:cBhvr>
                                        <p:cTn id="12" dur="500"/>
                                        <p:tgtEl>
                                          <p:spTgt spid="15364"/>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15365"/>
                                        </p:tgtEl>
                                        <p:attrNameLst>
                                          <p:attrName>style.visibility</p:attrName>
                                        </p:attrNameLst>
                                      </p:cBhvr>
                                      <p:to>
                                        <p:strVal val="visible"/>
                                      </p:to>
                                    </p:set>
                                    <p:animEffect transition="in" filter="blinds(horizontal)">
                                      <p:cBhvr>
                                        <p:cTn id="17" dur="500"/>
                                        <p:tgtEl>
                                          <p:spTgt spid="15365"/>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7"/>
                                        </p:tgtEl>
                                        <p:attrNameLst>
                                          <p:attrName>style.visibility</p:attrName>
                                        </p:attrNameLst>
                                      </p:cBhvr>
                                      <p:to>
                                        <p:strVal val="visible"/>
                                      </p:to>
                                    </p:set>
                                    <p:animEffect transition="in" filter="blinds(horizontal)">
                                      <p:cBhvr>
                                        <p:cTn id="22" dur="500"/>
                                        <p:tgtEl>
                                          <p:spTgt spid="7"/>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8"/>
                                        </p:tgtEl>
                                        <p:attrNameLst>
                                          <p:attrName>style.visibility</p:attrName>
                                        </p:attrNameLst>
                                      </p:cBhvr>
                                      <p:to>
                                        <p:strVal val="visible"/>
                                      </p:to>
                                    </p:set>
                                    <p:animEffect transition="in" filter="blinds(horizontal)">
                                      <p:cBhvr>
                                        <p:cTn id="27" dur="500"/>
                                        <p:tgtEl>
                                          <p:spTgt spid="8"/>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nodeType="clickEffect">
                                  <p:stCondLst>
                                    <p:cond delay="0"/>
                                  </p:stCondLst>
                                  <p:childTnLst>
                                    <p:set>
                                      <p:cBhvr>
                                        <p:cTn id="31" dur="1" fill="hold">
                                          <p:stCondLst>
                                            <p:cond delay="0"/>
                                          </p:stCondLst>
                                        </p:cTn>
                                        <p:tgtEl>
                                          <p:spTgt spid="9"/>
                                        </p:tgtEl>
                                        <p:attrNameLst>
                                          <p:attrName>style.visibility</p:attrName>
                                        </p:attrNameLst>
                                      </p:cBhvr>
                                      <p:to>
                                        <p:strVal val="visible"/>
                                      </p:to>
                                    </p:set>
                                    <p:animEffect transition="in" filter="blinds(horizontal)">
                                      <p:cBhvr>
                                        <p:cTn id="32" dur="500"/>
                                        <p:tgtEl>
                                          <p:spTgt spid="9"/>
                                        </p:tgtEl>
                                      </p:cBhvr>
                                    </p:animEffect>
                                  </p:childTnLst>
                                </p:cTn>
                              </p:par>
                            </p:childTnLst>
                          </p:cTn>
                        </p:par>
                      </p:childTnLst>
                    </p:cTn>
                  </p:par>
                  <p:par>
                    <p:cTn id="33" fill="hold">
                      <p:stCondLst>
                        <p:cond delay="indefinite"/>
                      </p:stCondLst>
                      <p:childTnLst>
                        <p:par>
                          <p:cTn id="34" fill="hold">
                            <p:stCondLst>
                              <p:cond delay="0"/>
                            </p:stCondLst>
                            <p:childTnLst>
                              <p:par>
                                <p:cTn id="35" presetID="3" presetClass="entr" presetSubtype="10" fill="hold" nodeType="clickEffect">
                                  <p:stCondLst>
                                    <p:cond delay="0"/>
                                  </p:stCondLst>
                                  <p:childTnLst>
                                    <p:set>
                                      <p:cBhvr>
                                        <p:cTn id="36" dur="1" fill="hold">
                                          <p:stCondLst>
                                            <p:cond delay="0"/>
                                          </p:stCondLst>
                                        </p:cTn>
                                        <p:tgtEl>
                                          <p:spTgt spid="10"/>
                                        </p:tgtEl>
                                        <p:attrNameLst>
                                          <p:attrName>style.visibility</p:attrName>
                                        </p:attrNameLst>
                                      </p:cBhvr>
                                      <p:to>
                                        <p:strVal val="visible"/>
                                      </p:to>
                                    </p:set>
                                    <p:animEffect transition="in" filter="blinds(horizontal)">
                                      <p:cBhvr>
                                        <p:cTn id="37" dur="500"/>
                                        <p:tgtEl>
                                          <p:spTgt spid="10"/>
                                        </p:tgtEl>
                                      </p:cBhvr>
                                    </p:animEffect>
                                  </p:childTnLst>
                                </p:cTn>
                              </p:par>
                            </p:childTnLst>
                          </p:cTn>
                        </p:par>
                      </p:childTnLst>
                    </p:cTn>
                  </p:par>
                  <p:par>
                    <p:cTn id="38" fill="hold">
                      <p:stCondLst>
                        <p:cond delay="indefinite"/>
                      </p:stCondLst>
                      <p:childTnLst>
                        <p:par>
                          <p:cTn id="39" fill="hold">
                            <p:stCondLst>
                              <p:cond delay="0"/>
                            </p:stCondLst>
                            <p:childTnLst>
                              <p:par>
                                <p:cTn id="40" presetID="3" presetClass="entr" presetSubtype="10" fill="hold" grpId="0" nodeType="clickEffect">
                                  <p:stCondLst>
                                    <p:cond delay="0"/>
                                  </p:stCondLst>
                                  <p:childTnLst>
                                    <p:set>
                                      <p:cBhvr>
                                        <p:cTn id="41" dur="1" fill="hold">
                                          <p:stCondLst>
                                            <p:cond delay="0"/>
                                          </p:stCondLst>
                                        </p:cTn>
                                        <p:tgtEl>
                                          <p:spTgt spid="11"/>
                                        </p:tgtEl>
                                        <p:attrNameLst>
                                          <p:attrName>style.visibility</p:attrName>
                                        </p:attrNameLst>
                                      </p:cBhvr>
                                      <p:to>
                                        <p:strVal val="visible"/>
                                      </p:to>
                                    </p:set>
                                    <p:animEffect transition="in" filter="blinds(horizontal)">
                                      <p:cBhvr>
                                        <p:cTn id="42" dur="500"/>
                                        <p:tgtEl>
                                          <p:spTgt spid="11"/>
                                        </p:tgtEl>
                                      </p:cBhvr>
                                    </p:animEffect>
                                  </p:childTnLst>
                                </p:cTn>
                              </p:par>
                            </p:childTnLst>
                          </p:cTn>
                        </p:par>
                      </p:childTnLst>
                    </p:cTn>
                  </p:par>
                  <p:par>
                    <p:cTn id="43" fill="hold">
                      <p:stCondLst>
                        <p:cond delay="indefinite"/>
                      </p:stCondLst>
                      <p:childTnLst>
                        <p:par>
                          <p:cTn id="44" fill="hold">
                            <p:stCondLst>
                              <p:cond delay="0"/>
                            </p:stCondLst>
                            <p:childTnLst>
                              <p:par>
                                <p:cTn id="45" presetID="3" presetClass="entr" presetSubtype="10" fill="hold" grpId="0" nodeType="clickEffect">
                                  <p:stCondLst>
                                    <p:cond delay="0"/>
                                  </p:stCondLst>
                                  <p:childTnLst>
                                    <p:set>
                                      <p:cBhvr>
                                        <p:cTn id="46" dur="1" fill="hold">
                                          <p:stCondLst>
                                            <p:cond delay="0"/>
                                          </p:stCondLst>
                                        </p:cTn>
                                        <p:tgtEl>
                                          <p:spTgt spid="12"/>
                                        </p:tgtEl>
                                        <p:attrNameLst>
                                          <p:attrName>style.visibility</p:attrName>
                                        </p:attrNameLst>
                                      </p:cBhvr>
                                      <p:to>
                                        <p:strVal val="visible"/>
                                      </p:to>
                                    </p:set>
                                    <p:animEffect transition="in" filter="blinds(horizontal)">
                                      <p:cBhvr>
                                        <p:cTn id="47" dur="500"/>
                                        <p:tgtEl>
                                          <p:spTgt spid="12"/>
                                        </p:tgtEl>
                                      </p:cBhvr>
                                    </p:animEffect>
                                  </p:childTnLst>
                                </p:cTn>
                              </p:par>
                            </p:childTnLst>
                          </p:cTn>
                        </p:par>
                      </p:childTnLst>
                    </p:cTn>
                  </p:par>
                  <p:par>
                    <p:cTn id="48" fill="hold">
                      <p:stCondLst>
                        <p:cond delay="indefinite"/>
                      </p:stCondLst>
                      <p:childTnLst>
                        <p:par>
                          <p:cTn id="49" fill="hold">
                            <p:stCondLst>
                              <p:cond delay="0"/>
                            </p:stCondLst>
                            <p:childTnLst>
                              <p:par>
                                <p:cTn id="50" presetID="3" presetClass="entr" presetSubtype="10" fill="hold" nodeType="clickEffect">
                                  <p:stCondLst>
                                    <p:cond delay="0"/>
                                  </p:stCondLst>
                                  <p:childTnLst>
                                    <p:set>
                                      <p:cBhvr>
                                        <p:cTn id="51" dur="1" fill="hold">
                                          <p:stCondLst>
                                            <p:cond delay="0"/>
                                          </p:stCondLst>
                                        </p:cTn>
                                        <p:tgtEl>
                                          <p:spTgt spid="14"/>
                                        </p:tgtEl>
                                        <p:attrNameLst>
                                          <p:attrName>style.visibility</p:attrName>
                                        </p:attrNameLst>
                                      </p:cBhvr>
                                      <p:to>
                                        <p:strVal val="visible"/>
                                      </p:to>
                                    </p:set>
                                    <p:animEffect transition="in" filter="blinds(horizontal)">
                                      <p:cBhvr>
                                        <p:cTn id="52" dur="500"/>
                                        <p:tgtEl>
                                          <p:spTgt spid="14"/>
                                        </p:tgtEl>
                                      </p:cBhvr>
                                    </p:animEffect>
                                  </p:childTnLst>
                                </p:cTn>
                              </p:par>
                            </p:childTnLst>
                          </p:cTn>
                        </p:par>
                      </p:childTnLst>
                    </p:cTn>
                  </p:par>
                  <p:par>
                    <p:cTn id="53" fill="hold">
                      <p:stCondLst>
                        <p:cond delay="indefinite"/>
                      </p:stCondLst>
                      <p:childTnLst>
                        <p:par>
                          <p:cTn id="54" fill="hold">
                            <p:stCondLst>
                              <p:cond delay="0"/>
                            </p:stCondLst>
                            <p:childTnLst>
                              <p:par>
                                <p:cTn id="55" presetID="3" presetClass="entr" presetSubtype="10" fill="hold" nodeType="clickEffect">
                                  <p:stCondLst>
                                    <p:cond delay="0"/>
                                  </p:stCondLst>
                                  <p:childTnLst>
                                    <p:set>
                                      <p:cBhvr>
                                        <p:cTn id="56" dur="1" fill="hold">
                                          <p:stCondLst>
                                            <p:cond delay="0"/>
                                          </p:stCondLst>
                                        </p:cTn>
                                        <p:tgtEl>
                                          <p:spTgt spid="15"/>
                                        </p:tgtEl>
                                        <p:attrNameLst>
                                          <p:attrName>style.visibility</p:attrName>
                                        </p:attrNameLst>
                                      </p:cBhvr>
                                      <p:to>
                                        <p:strVal val="visible"/>
                                      </p:to>
                                    </p:set>
                                    <p:animEffect transition="in" filter="blinds(horizontal)">
                                      <p:cBhvr>
                                        <p:cTn id="57" dur="500"/>
                                        <p:tgtEl>
                                          <p:spTgt spid="15"/>
                                        </p:tgtEl>
                                      </p:cBhvr>
                                    </p:animEffect>
                                  </p:childTnLst>
                                </p:cTn>
                              </p:par>
                            </p:childTnLst>
                          </p:cTn>
                        </p:par>
                      </p:childTnLst>
                    </p:cTn>
                  </p:par>
                  <p:par>
                    <p:cTn id="58" fill="hold">
                      <p:stCondLst>
                        <p:cond delay="indefinite"/>
                      </p:stCondLst>
                      <p:childTnLst>
                        <p:par>
                          <p:cTn id="59" fill="hold">
                            <p:stCondLst>
                              <p:cond delay="0"/>
                            </p:stCondLst>
                            <p:childTnLst>
                              <p:par>
                                <p:cTn id="60" presetID="3" presetClass="entr" presetSubtype="10" fill="hold" nodeType="clickEffect">
                                  <p:stCondLst>
                                    <p:cond delay="0"/>
                                  </p:stCondLst>
                                  <p:childTnLst>
                                    <p:set>
                                      <p:cBhvr>
                                        <p:cTn id="61" dur="1" fill="hold">
                                          <p:stCondLst>
                                            <p:cond delay="0"/>
                                          </p:stCondLst>
                                        </p:cTn>
                                        <p:tgtEl>
                                          <p:spTgt spid="16"/>
                                        </p:tgtEl>
                                        <p:attrNameLst>
                                          <p:attrName>style.visibility</p:attrName>
                                        </p:attrNameLst>
                                      </p:cBhvr>
                                      <p:to>
                                        <p:strVal val="visible"/>
                                      </p:to>
                                    </p:set>
                                    <p:animEffect transition="in" filter="blinds(horizontal)">
                                      <p:cBhvr>
                                        <p:cTn id="62" dur="500"/>
                                        <p:tgtEl>
                                          <p:spTgt spid="16"/>
                                        </p:tgtEl>
                                      </p:cBhvr>
                                    </p:animEffect>
                                  </p:childTnLst>
                                </p:cTn>
                              </p:par>
                            </p:childTnLst>
                          </p:cTn>
                        </p:par>
                      </p:childTnLst>
                    </p:cTn>
                  </p:par>
                  <p:par>
                    <p:cTn id="63" fill="hold">
                      <p:stCondLst>
                        <p:cond delay="indefinite"/>
                      </p:stCondLst>
                      <p:childTnLst>
                        <p:par>
                          <p:cTn id="64" fill="hold">
                            <p:stCondLst>
                              <p:cond delay="0"/>
                            </p:stCondLst>
                            <p:childTnLst>
                              <p:par>
                                <p:cTn id="65" presetID="3" presetClass="entr" presetSubtype="10" fill="hold" nodeType="clickEffect">
                                  <p:stCondLst>
                                    <p:cond delay="0"/>
                                  </p:stCondLst>
                                  <p:childTnLst>
                                    <p:set>
                                      <p:cBhvr>
                                        <p:cTn id="66" dur="1" fill="hold">
                                          <p:stCondLst>
                                            <p:cond delay="0"/>
                                          </p:stCondLst>
                                        </p:cTn>
                                        <p:tgtEl>
                                          <p:spTgt spid="17"/>
                                        </p:tgtEl>
                                        <p:attrNameLst>
                                          <p:attrName>style.visibility</p:attrName>
                                        </p:attrNameLst>
                                      </p:cBhvr>
                                      <p:to>
                                        <p:strVal val="visible"/>
                                      </p:to>
                                    </p:set>
                                    <p:animEffect transition="in" filter="blinds(horizontal)">
                                      <p:cBhvr>
                                        <p:cTn id="67" dur="500"/>
                                        <p:tgtEl>
                                          <p:spTgt spid="17"/>
                                        </p:tgtEl>
                                      </p:cBhvr>
                                    </p:animEffect>
                                  </p:childTnLst>
                                </p:cTn>
                              </p:par>
                            </p:childTnLst>
                          </p:cTn>
                        </p:par>
                      </p:childTnLst>
                    </p:cTn>
                  </p:par>
                  <p:par>
                    <p:cTn id="68" fill="hold">
                      <p:stCondLst>
                        <p:cond delay="indefinite"/>
                      </p:stCondLst>
                      <p:childTnLst>
                        <p:par>
                          <p:cTn id="69" fill="hold">
                            <p:stCondLst>
                              <p:cond delay="0"/>
                            </p:stCondLst>
                            <p:childTnLst>
                              <p:par>
                                <p:cTn id="70" presetID="3" presetClass="entr" presetSubtype="10" fill="hold" nodeType="clickEffect">
                                  <p:stCondLst>
                                    <p:cond delay="0"/>
                                  </p:stCondLst>
                                  <p:childTnLst>
                                    <p:set>
                                      <p:cBhvr>
                                        <p:cTn id="71" dur="1" fill="hold">
                                          <p:stCondLst>
                                            <p:cond delay="0"/>
                                          </p:stCondLst>
                                        </p:cTn>
                                        <p:tgtEl>
                                          <p:spTgt spid="18"/>
                                        </p:tgtEl>
                                        <p:attrNameLst>
                                          <p:attrName>style.visibility</p:attrName>
                                        </p:attrNameLst>
                                      </p:cBhvr>
                                      <p:to>
                                        <p:strVal val="visible"/>
                                      </p:to>
                                    </p:set>
                                    <p:animEffect transition="in" filter="blinds(horizontal)">
                                      <p:cBhvr>
                                        <p:cTn id="72" dur="500"/>
                                        <p:tgtEl>
                                          <p:spTgt spid="18"/>
                                        </p:tgtEl>
                                      </p:cBhvr>
                                    </p:animEffect>
                                  </p:childTnLst>
                                </p:cTn>
                              </p:par>
                            </p:childTnLst>
                          </p:cTn>
                        </p:par>
                      </p:childTnLst>
                    </p:cTn>
                  </p:par>
                  <p:par>
                    <p:cTn id="73" fill="hold">
                      <p:stCondLst>
                        <p:cond delay="indefinite"/>
                      </p:stCondLst>
                      <p:childTnLst>
                        <p:par>
                          <p:cTn id="74" fill="hold">
                            <p:stCondLst>
                              <p:cond delay="0"/>
                            </p:stCondLst>
                            <p:childTnLst>
                              <p:par>
                                <p:cTn id="75" presetID="3" presetClass="entr" presetSubtype="10" fill="hold" nodeType="clickEffect">
                                  <p:stCondLst>
                                    <p:cond delay="0"/>
                                  </p:stCondLst>
                                  <p:childTnLst>
                                    <p:set>
                                      <p:cBhvr>
                                        <p:cTn id="76" dur="1" fill="hold">
                                          <p:stCondLst>
                                            <p:cond delay="0"/>
                                          </p:stCondLst>
                                        </p:cTn>
                                        <p:tgtEl>
                                          <p:spTgt spid="19"/>
                                        </p:tgtEl>
                                        <p:attrNameLst>
                                          <p:attrName>style.visibility</p:attrName>
                                        </p:attrNameLst>
                                      </p:cBhvr>
                                      <p:to>
                                        <p:strVal val="visible"/>
                                      </p:to>
                                    </p:set>
                                    <p:animEffect transition="in" filter="blinds(horizontal)">
                                      <p:cBhvr>
                                        <p:cTn id="77" dur="500"/>
                                        <p:tgtEl>
                                          <p:spTgt spid="19"/>
                                        </p:tgtEl>
                                      </p:cBhvr>
                                    </p:animEffect>
                                  </p:childTnLst>
                                </p:cTn>
                              </p:par>
                            </p:childTnLst>
                          </p:cTn>
                        </p:par>
                      </p:childTnLst>
                    </p:cTn>
                  </p:par>
                  <p:par>
                    <p:cTn id="78" fill="hold">
                      <p:stCondLst>
                        <p:cond delay="indefinite"/>
                      </p:stCondLst>
                      <p:childTnLst>
                        <p:par>
                          <p:cTn id="79" fill="hold">
                            <p:stCondLst>
                              <p:cond delay="0"/>
                            </p:stCondLst>
                            <p:childTnLst>
                              <p:par>
                                <p:cTn id="80" presetID="3" presetClass="entr" presetSubtype="10" fill="hold" nodeType="clickEffect">
                                  <p:stCondLst>
                                    <p:cond delay="0"/>
                                  </p:stCondLst>
                                  <p:childTnLst>
                                    <p:set>
                                      <p:cBhvr>
                                        <p:cTn id="81" dur="1" fill="hold">
                                          <p:stCondLst>
                                            <p:cond delay="0"/>
                                          </p:stCondLst>
                                        </p:cTn>
                                        <p:tgtEl>
                                          <p:spTgt spid="20"/>
                                        </p:tgtEl>
                                        <p:attrNameLst>
                                          <p:attrName>style.visibility</p:attrName>
                                        </p:attrNameLst>
                                      </p:cBhvr>
                                      <p:to>
                                        <p:strVal val="visible"/>
                                      </p:to>
                                    </p:set>
                                    <p:animEffect transition="in" filter="blinds(horizontal)">
                                      <p:cBhvr>
                                        <p:cTn id="82" dur="500"/>
                                        <p:tgtEl>
                                          <p:spTgt spid="20"/>
                                        </p:tgtEl>
                                      </p:cBhvr>
                                    </p:animEffect>
                                  </p:childTnLst>
                                </p:cTn>
                              </p:par>
                            </p:childTnLst>
                          </p:cTn>
                        </p:par>
                      </p:childTnLst>
                    </p:cTn>
                  </p:par>
                  <p:par>
                    <p:cTn id="83" fill="hold">
                      <p:stCondLst>
                        <p:cond delay="indefinite"/>
                      </p:stCondLst>
                      <p:childTnLst>
                        <p:par>
                          <p:cTn id="84" fill="hold">
                            <p:stCondLst>
                              <p:cond delay="0"/>
                            </p:stCondLst>
                            <p:childTnLst>
                              <p:par>
                                <p:cTn id="85" presetID="3" presetClass="entr" presetSubtype="10" fill="hold" nodeType="clickEffect">
                                  <p:stCondLst>
                                    <p:cond delay="0"/>
                                  </p:stCondLst>
                                  <p:childTnLst>
                                    <p:set>
                                      <p:cBhvr>
                                        <p:cTn id="86" dur="1" fill="hold">
                                          <p:stCondLst>
                                            <p:cond delay="0"/>
                                          </p:stCondLst>
                                        </p:cTn>
                                        <p:tgtEl>
                                          <p:spTgt spid="21"/>
                                        </p:tgtEl>
                                        <p:attrNameLst>
                                          <p:attrName>style.visibility</p:attrName>
                                        </p:attrNameLst>
                                      </p:cBhvr>
                                      <p:to>
                                        <p:strVal val="visible"/>
                                      </p:to>
                                    </p:set>
                                    <p:animEffect transition="in" filter="blinds(horizontal)">
                                      <p:cBhvr>
                                        <p:cTn id="87" dur="500"/>
                                        <p:tgtEl>
                                          <p:spTgt spid="21"/>
                                        </p:tgtEl>
                                      </p:cBhvr>
                                    </p:animEffect>
                                  </p:childTnLst>
                                </p:cTn>
                              </p:par>
                            </p:childTnLst>
                          </p:cTn>
                        </p:par>
                      </p:childTnLst>
                    </p:cTn>
                  </p:par>
                  <p:par>
                    <p:cTn id="88" fill="hold">
                      <p:stCondLst>
                        <p:cond delay="indefinite"/>
                      </p:stCondLst>
                      <p:childTnLst>
                        <p:par>
                          <p:cTn id="89" fill="hold">
                            <p:stCondLst>
                              <p:cond delay="0"/>
                            </p:stCondLst>
                            <p:childTnLst>
                              <p:par>
                                <p:cTn id="90" presetID="3" presetClass="entr" presetSubtype="10" fill="hold" nodeType="clickEffect">
                                  <p:stCondLst>
                                    <p:cond delay="0"/>
                                  </p:stCondLst>
                                  <p:childTnLst>
                                    <p:set>
                                      <p:cBhvr>
                                        <p:cTn id="91" dur="1" fill="hold">
                                          <p:stCondLst>
                                            <p:cond delay="0"/>
                                          </p:stCondLst>
                                        </p:cTn>
                                        <p:tgtEl>
                                          <p:spTgt spid="22"/>
                                        </p:tgtEl>
                                        <p:attrNameLst>
                                          <p:attrName>style.visibility</p:attrName>
                                        </p:attrNameLst>
                                      </p:cBhvr>
                                      <p:to>
                                        <p:strVal val="visible"/>
                                      </p:to>
                                    </p:set>
                                    <p:animEffect transition="in" filter="blinds(horizontal)">
                                      <p:cBhvr>
                                        <p:cTn id="92" dur="500"/>
                                        <p:tgtEl>
                                          <p:spTgt spid="22"/>
                                        </p:tgtEl>
                                      </p:cBhvr>
                                    </p:animEffect>
                                  </p:childTnLst>
                                </p:cTn>
                              </p:par>
                            </p:childTnLst>
                          </p:cTn>
                        </p:par>
                      </p:childTnLst>
                    </p:cTn>
                  </p:par>
                  <p:par>
                    <p:cTn id="93" fill="hold">
                      <p:stCondLst>
                        <p:cond delay="indefinite"/>
                      </p:stCondLst>
                      <p:childTnLst>
                        <p:par>
                          <p:cTn id="94" fill="hold">
                            <p:stCondLst>
                              <p:cond delay="0"/>
                            </p:stCondLst>
                            <p:childTnLst>
                              <p:par>
                                <p:cTn id="95" presetID="3" presetClass="entr" presetSubtype="10" fill="hold" nodeType="clickEffect">
                                  <p:stCondLst>
                                    <p:cond delay="0"/>
                                  </p:stCondLst>
                                  <p:childTnLst>
                                    <p:set>
                                      <p:cBhvr>
                                        <p:cTn id="96" dur="1" fill="hold">
                                          <p:stCondLst>
                                            <p:cond delay="0"/>
                                          </p:stCondLst>
                                        </p:cTn>
                                        <p:tgtEl>
                                          <p:spTgt spid="23"/>
                                        </p:tgtEl>
                                        <p:attrNameLst>
                                          <p:attrName>style.visibility</p:attrName>
                                        </p:attrNameLst>
                                      </p:cBhvr>
                                      <p:to>
                                        <p:strVal val="visible"/>
                                      </p:to>
                                    </p:set>
                                    <p:animEffect transition="in" filter="blinds(horizontal)">
                                      <p:cBhvr>
                                        <p:cTn id="97" dur="500"/>
                                        <p:tgtEl>
                                          <p:spTgt spid="23"/>
                                        </p:tgtEl>
                                      </p:cBhvr>
                                    </p:animEffect>
                                  </p:childTnLst>
                                </p:cTn>
                              </p:par>
                            </p:childTnLst>
                          </p:cTn>
                        </p:par>
                      </p:childTnLst>
                    </p:cTn>
                  </p:par>
                  <p:par>
                    <p:cTn id="98" fill="hold">
                      <p:stCondLst>
                        <p:cond delay="indefinite"/>
                      </p:stCondLst>
                      <p:childTnLst>
                        <p:par>
                          <p:cTn id="99" fill="hold">
                            <p:stCondLst>
                              <p:cond delay="0"/>
                            </p:stCondLst>
                            <p:childTnLst>
                              <p:par>
                                <p:cTn id="100" presetID="3" presetClass="entr" presetSubtype="10" fill="hold" nodeType="clickEffect">
                                  <p:stCondLst>
                                    <p:cond delay="0"/>
                                  </p:stCondLst>
                                  <p:childTnLst>
                                    <p:set>
                                      <p:cBhvr>
                                        <p:cTn id="101" dur="1" fill="hold">
                                          <p:stCondLst>
                                            <p:cond delay="0"/>
                                          </p:stCondLst>
                                        </p:cTn>
                                        <p:tgtEl>
                                          <p:spTgt spid="24"/>
                                        </p:tgtEl>
                                        <p:attrNameLst>
                                          <p:attrName>style.visibility</p:attrName>
                                        </p:attrNameLst>
                                      </p:cBhvr>
                                      <p:to>
                                        <p:strVal val="visible"/>
                                      </p:to>
                                    </p:set>
                                    <p:animEffect transition="in" filter="blinds(horizontal)">
                                      <p:cBhvr>
                                        <p:cTn id="102" dur="500"/>
                                        <p:tgtEl>
                                          <p:spTgt spid="24"/>
                                        </p:tgtEl>
                                      </p:cBhvr>
                                    </p:animEffect>
                                  </p:childTnLst>
                                </p:cTn>
                              </p:par>
                            </p:childTnLst>
                          </p:cTn>
                        </p:par>
                      </p:childTnLst>
                    </p:cTn>
                  </p:par>
                  <p:par>
                    <p:cTn id="103" fill="hold">
                      <p:stCondLst>
                        <p:cond delay="indefinite"/>
                      </p:stCondLst>
                      <p:childTnLst>
                        <p:par>
                          <p:cTn id="104" fill="hold">
                            <p:stCondLst>
                              <p:cond delay="0"/>
                            </p:stCondLst>
                            <p:childTnLst>
                              <p:par>
                                <p:cTn id="105" presetID="3" presetClass="entr" presetSubtype="10" fill="hold" nodeType="clickEffect">
                                  <p:stCondLst>
                                    <p:cond delay="0"/>
                                  </p:stCondLst>
                                  <p:childTnLst>
                                    <p:set>
                                      <p:cBhvr>
                                        <p:cTn id="106" dur="1" fill="hold">
                                          <p:stCondLst>
                                            <p:cond delay="0"/>
                                          </p:stCondLst>
                                        </p:cTn>
                                        <p:tgtEl>
                                          <p:spTgt spid="25"/>
                                        </p:tgtEl>
                                        <p:attrNameLst>
                                          <p:attrName>style.visibility</p:attrName>
                                        </p:attrNameLst>
                                      </p:cBhvr>
                                      <p:to>
                                        <p:strVal val="visible"/>
                                      </p:to>
                                    </p:set>
                                    <p:animEffect transition="in" filter="blinds(horizontal)">
                                      <p:cBhvr>
                                        <p:cTn id="107" dur="500"/>
                                        <p:tgtEl>
                                          <p:spTgt spid="25"/>
                                        </p:tgtEl>
                                      </p:cBhvr>
                                    </p:animEffect>
                                  </p:childTnLst>
                                </p:cTn>
                              </p:par>
                            </p:childTnLst>
                          </p:cTn>
                        </p:par>
                      </p:childTnLst>
                    </p:cTn>
                  </p:par>
                  <p:par>
                    <p:cTn id="108" fill="hold">
                      <p:stCondLst>
                        <p:cond delay="indefinite"/>
                      </p:stCondLst>
                      <p:childTnLst>
                        <p:par>
                          <p:cTn id="109" fill="hold">
                            <p:stCondLst>
                              <p:cond delay="0"/>
                            </p:stCondLst>
                            <p:childTnLst>
                              <p:par>
                                <p:cTn id="110" presetID="3" presetClass="entr" presetSubtype="10" fill="hold" nodeType="clickEffect">
                                  <p:stCondLst>
                                    <p:cond delay="0"/>
                                  </p:stCondLst>
                                  <p:childTnLst>
                                    <p:set>
                                      <p:cBhvr>
                                        <p:cTn id="111" dur="1" fill="hold">
                                          <p:stCondLst>
                                            <p:cond delay="0"/>
                                          </p:stCondLst>
                                        </p:cTn>
                                        <p:tgtEl>
                                          <p:spTgt spid="26"/>
                                        </p:tgtEl>
                                        <p:attrNameLst>
                                          <p:attrName>style.visibility</p:attrName>
                                        </p:attrNameLst>
                                      </p:cBhvr>
                                      <p:to>
                                        <p:strVal val="visible"/>
                                      </p:to>
                                    </p:set>
                                    <p:animEffect transition="in" filter="blinds(horizontal)">
                                      <p:cBhvr>
                                        <p:cTn id="112" dur="500"/>
                                        <p:tgtEl>
                                          <p:spTgt spid="26"/>
                                        </p:tgtEl>
                                      </p:cBhvr>
                                    </p:animEffect>
                                  </p:childTnLst>
                                </p:cTn>
                              </p:par>
                            </p:childTnLst>
                          </p:cTn>
                        </p:par>
                      </p:childTnLst>
                    </p:cTn>
                  </p:par>
                  <p:par>
                    <p:cTn id="113" fill="hold">
                      <p:stCondLst>
                        <p:cond delay="indefinite"/>
                      </p:stCondLst>
                      <p:childTnLst>
                        <p:par>
                          <p:cTn id="114" fill="hold">
                            <p:stCondLst>
                              <p:cond delay="0"/>
                            </p:stCondLst>
                            <p:childTnLst>
                              <p:par>
                                <p:cTn id="115" presetID="3" presetClass="entr" presetSubtype="10" fill="hold" nodeType="clickEffect">
                                  <p:stCondLst>
                                    <p:cond delay="0"/>
                                  </p:stCondLst>
                                  <p:childTnLst>
                                    <p:set>
                                      <p:cBhvr>
                                        <p:cTn id="116" dur="1" fill="hold">
                                          <p:stCondLst>
                                            <p:cond delay="0"/>
                                          </p:stCondLst>
                                        </p:cTn>
                                        <p:tgtEl>
                                          <p:spTgt spid="27"/>
                                        </p:tgtEl>
                                        <p:attrNameLst>
                                          <p:attrName>style.visibility</p:attrName>
                                        </p:attrNameLst>
                                      </p:cBhvr>
                                      <p:to>
                                        <p:strVal val="visible"/>
                                      </p:to>
                                    </p:set>
                                    <p:animEffect transition="in" filter="blinds(horizontal)">
                                      <p:cBhvr>
                                        <p:cTn id="117" dur="500"/>
                                        <p:tgtEl>
                                          <p:spTgt spid="27"/>
                                        </p:tgtEl>
                                      </p:cBhvr>
                                    </p:animEffect>
                                  </p:childTnLst>
                                </p:cTn>
                              </p:par>
                            </p:childTnLst>
                          </p:cTn>
                        </p:par>
                      </p:childTnLst>
                    </p:cTn>
                  </p:par>
                  <p:par>
                    <p:cTn id="118" fill="hold">
                      <p:stCondLst>
                        <p:cond delay="indefinite"/>
                      </p:stCondLst>
                      <p:childTnLst>
                        <p:par>
                          <p:cTn id="119" fill="hold">
                            <p:stCondLst>
                              <p:cond delay="0"/>
                            </p:stCondLst>
                            <p:childTnLst>
                              <p:par>
                                <p:cTn id="120" presetID="3" presetClass="entr" presetSubtype="10" fill="hold" nodeType="clickEffect">
                                  <p:stCondLst>
                                    <p:cond delay="0"/>
                                  </p:stCondLst>
                                  <p:childTnLst>
                                    <p:set>
                                      <p:cBhvr>
                                        <p:cTn id="121" dur="1" fill="hold">
                                          <p:stCondLst>
                                            <p:cond delay="0"/>
                                          </p:stCondLst>
                                        </p:cTn>
                                        <p:tgtEl>
                                          <p:spTgt spid="28"/>
                                        </p:tgtEl>
                                        <p:attrNameLst>
                                          <p:attrName>style.visibility</p:attrName>
                                        </p:attrNameLst>
                                      </p:cBhvr>
                                      <p:to>
                                        <p:strVal val="visible"/>
                                      </p:to>
                                    </p:set>
                                    <p:animEffect transition="in" filter="blinds(horizontal)">
                                      <p:cBhvr>
                                        <p:cTn id="122" dur="500"/>
                                        <p:tgtEl>
                                          <p:spTgt spid="28"/>
                                        </p:tgtEl>
                                      </p:cBhvr>
                                    </p:animEffect>
                                  </p:childTnLst>
                                </p:cTn>
                              </p:par>
                            </p:childTnLst>
                          </p:cTn>
                        </p:par>
                      </p:childTnLst>
                    </p:cTn>
                  </p:par>
                  <p:par>
                    <p:cTn id="123" fill="hold">
                      <p:stCondLst>
                        <p:cond delay="indefinite"/>
                      </p:stCondLst>
                      <p:childTnLst>
                        <p:par>
                          <p:cTn id="124" fill="hold">
                            <p:stCondLst>
                              <p:cond delay="0"/>
                            </p:stCondLst>
                            <p:childTnLst>
                              <p:par>
                                <p:cTn id="125" presetID="3" presetClass="entr" presetSubtype="10" fill="hold" nodeType="clickEffect">
                                  <p:stCondLst>
                                    <p:cond delay="0"/>
                                  </p:stCondLst>
                                  <p:childTnLst>
                                    <p:set>
                                      <p:cBhvr>
                                        <p:cTn id="126" dur="1" fill="hold">
                                          <p:stCondLst>
                                            <p:cond delay="0"/>
                                          </p:stCondLst>
                                        </p:cTn>
                                        <p:tgtEl>
                                          <p:spTgt spid="29"/>
                                        </p:tgtEl>
                                        <p:attrNameLst>
                                          <p:attrName>style.visibility</p:attrName>
                                        </p:attrNameLst>
                                      </p:cBhvr>
                                      <p:to>
                                        <p:strVal val="visible"/>
                                      </p:to>
                                    </p:set>
                                    <p:animEffect transition="in" filter="blinds(horizontal)">
                                      <p:cBhvr>
                                        <p:cTn id="127" dur="500"/>
                                        <p:tgtEl>
                                          <p:spTgt spid="29"/>
                                        </p:tgtEl>
                                      </p:cBhvr>
                                    </p:animEffect>
                                  </p:childTnLst>
                                </p:cTn>
                              </p:par>
                            </p:childTnLst>
                          </p:cTn>
                        </p:par>
                      </p:childTnLst>
                    </p:cTn>
                  </p:par>
                  <p:par>
                    <p:cTn id="128" fill="hold">
                      <p:stCondLst>
                        <p:cond delay="indefinite"/>
                      </p:stCondLst>
                      <p:childTnLst>
                        <p:par>
                          <p:cTn id="129" fill="hold">
                            <p:stCondLst>
                              <p:cond delay="0"/>
                            </p:stCondLst>
                            <p:childTnLst>
                              <p:par>
                                <p:cTn id="130" presetID="3" presetClass="entr" presetSubtype="10" fill="hold" nodeType="clickEffect">
                                  <p:stCondLst>
                                    <p:cond delay="0"/>
                                  </p:stCondLst>
                                  <p:childTnLst>
                                    <p:set>
                                      <p:cBhvr>
                                        <p:cTn id="131" dur="1" fill="hold">
                                          <p:stCondLst>
                                            <p:cond delay="0"/>
                                          </p:stCondLst>
                                        </p:cTn>
                                        <p:tgtEl>
                                          <p:spTgt spid="30"/>
                                        </p:tgtEl>
                                        <p:attrNameLst>
                                          <p:attrName>style.visibility</p:attrName>
                                        </p:attrNameLst>
                                      </p:cBhvr>
                                      <p:to>
                                        <p:strVal val="visible"/>
                                      </p:to>
                                    </p:set>
                                    <p:animEffect transition="in" filter="blinds(horizontal)">
                                      <p:cBhvr>
                                        <p:cTn id="132" dur="500"/>
                                        <p:tgtEl>
                                          <p:spTgt spid="30"/>
                                        </p:tgtEl>
                                      </p:cBhvr>
                                    </p:animEffect>
                                  </p:childTnLst>
                                </p:cTn>
                              </p:par>
                            </p:childTnLst>
                          </p:cTn>
                        </p:par>
                      </p:childTnLst>
                    </p:cTn>
                  </p:par>
                  <p:par>
                    <p:cTn id="133" fill="hold">
                      <p:stCondLst>
                        <p:cond delay="indefinite"/>
                      </p:stCondLst>
                      <p:childTnLst>
                        <p:par>
                          <p:cTn id="134" fill="hold">
                            <p:stCondLst>
                              <p:cond delay="0"/>
                            </p:stCondLst>
                            <p:childTnLst>
                              <p:par>
                                <p:cTn id="135" presetID="3" presetClass="entr" presetSubtype="10" fill="hold" nodeType="clickEffect">
                                  <p:stCondLst>
                                    <p:cond delay="0"/>
                                  </p:stCondLst>
                                  <p:childTnLst>
                                    <p:set>
                                      <p:cBhvr>
                                        <p:cTn id="136" dur="1" fill="hold">
                                          <p:stCondLst>
                                            <p:cond delay="0"/>
                                          </p:stCondLst>
                                        </p:cTn>
                                        <p:tgtEl>
                                          <p:spTgt spid="31"/>
                                        </p:tgtEl>
                                        <p:attrNameLst>
                                          <p:attrName>style.visibility</p:attrName>
                                        </p:attrNameLst>
                                      </p:cBhvr>
                                      <p:to>
                                        <p:strVal val="visible"/>
                                      </p:to>
                                    </p:set>
                                    <p:animEffect transition="in" filter="blinds(horizontal)">
                                      <p:cBhvr>
                                        <p:cTn id="137" dur="500"/>
                                        <p:tgtEl>
                                          <p:spTgt spid="31"/>
                                        </p:tgtEl>
                                      </p:cBhvr>
                                    </p:animEffect>
                                  </p:childTnLst>
                                </p:cTn>
                              </p:par>
                            </p:childTnLst>
                          </p:cTn>
                        </p:par>
                      </p:childTnLst>
                    </p:cTn>
                  </p:par>
                  <p:par>
                    <p:cTn id="138" fill="hold">
                      <p:stCondLst>
                        <p:cond delay="indefinite"/>
                      </p:stCondLst>
                      <p:childTnLst>
                        <p:par>
                          <p:cTn id="139" fill="hold">
                            <p:stCondLst>
                              <p:cond delay="0"/>
                            </p:stCondLst>
                            <p:childTnLst>
                              <p:par>
                                <p:cTn id="140" presetID="22" presetClass="entr" presetSubtype="2" fill="hold" grpId="0" nodeType="clickEffect">
                                  <p:stCondLst>
                                    <p:cond delay="0"/>
                                  </p:stCondLst>
                                  <p:childTnLst>
                                    <p:set>
                                      <p:cBhvr>
                                        <p:cTn id="141" dur="1" fill="hold">
                                          <p:stCondLst>
                                            <p:cond delay="0"/>
                                          </p:stCondLst>
                                        </p:cTn>
                                        <p:tgtEl>
                                          <p:spTgt spid="32"/>
                                        </p:tgtEl>
                                        <p:attrNameLst>
                                          <p:attrName>style.visibility</p:attrName>
                                        </p:attrNameLst>
                                      </p:cBhvr>
                                      <p:to>
                                        <p:strVal val="visible"/>
                                      </p:to>
                                    </p:set>
                                    <p:animEffect transition="in" filter="wipe(right)">
                                      <p:cBhvr>
                                        <p:cTn id="142" dur="500"/>
                                        <p:tgtEl>
                                          <p:spTgt spid="32"/>
                                        </p:tgtEl>
                                      </p:cBhvr>
                                    </p:animEffect>
                                  </p:childTnLst>
                                </p:cTn>
                              </p:par>
                              <p:par>
                                <p:cTn id="143" presetID="3" presetClass="entr" presetSubtype="10" fill="hold" nodeType="withEffect">
                                  <p:stCondLst>
                                    <p:cond delay="0"/>
                                  </p:stCondLst>
                                  <p:childTnLst>
                                    <p:set>
                                      <p:cBhvr>
                                        <p:cTn id="144" dur="1" fill="hold">
                                          <p:stCondLst>
                                            <p:cond delay="0"/>
                                          </p:stCondLst>
                                        </p:cTn>
                                        <p:tgtEl>
                                          <p:spTgt spid="33"/>
                                        </p:tgtEl>
                                        <p:attrNameLst>
                                          <p:attrName>style.visibility</p:attrName>
                                        </p:attrNameLst>
                                      </p:cBhvr>
                                      <p:to>
                                        <p:strVal val="visible"/>
                                      </p:to>
                                    </p:set>
                                    <p:animEffect transition="in" filter="blinds(horizontal)">
                                      <p:cBhvr>
                                        <p:cTn id="145" dur="500"/>
                                        <p:tgtEl>
                                          <p:spTgt spid="33"/>
                                        </p:tgtEl>
                                      </p:cBhvr>
                                    </p:animEffect>
                                  </p:childTnLst>
                                </p:cTn>
                              </p:par>
                            </p:childTnLst>
                          </p:cTn>
                        </p:par>
                      </p:childTnLst>
                    </p:cTn>
                  </p:par>
                  <p:par>
                    <p:cTn id="146" fill="hold">
                      <p:stCondLst>
                        <p:cond delay="indefinite"/>
                      </p:stCondLst>
                      <p:childTnLst>
                        <p:par>
                          <p:cTn id="147" fill="hold">
                            <p:stCondLst>
                              <p:cond delay="0"/>
                            </p:stCondLst>
                            <p:childTnLst>
                              <p:par>
                                <p:cTn id="148" presetID="10" presetClass="exit" presetSubtype="0" fill="hold" nodeType="clickEffect">
                                  <p:stCondLst>
                                    <p:cond delay="0"/>
                                  </p:stCondLst>
                                  <p:childTnLst>
                                    <p:animEffect transition="out" filter="fade">
                                      <p:cBhvr>
                                        <p:cTn id="149" dur="2000"/>
                                        <p:tgtEl>
                                          <p:spTgt spid="14"/>
                                        </p:tgtEl>
                                      </p:cBhvr>
                                    </p:animEffect>
                                    <p:set>
                                      <p:cBhvr>
                                        <p:cTn id="150" dur="1" fill="hold">
                                          <p:stCondLst>
                                            <p:cond delay="1999"/>
                                          </p:stCondLst>
                                        </p:cTn>
                                        <p:tgtEl>
                                          <p:spTgt spid="14"/>
                                        </p:tgtEl>
                                        <p:attrNameLst>
                                          <p:attrName>style.visibility</p:attrName>
                                        </p:attrNameLst>
                                      </p:cBhvr>
                                      <p:to>
                                        <p:strVal val="hidden"/>
                                      </p:to>
                                    </p:set>
                                  </p:childTnLst>
                                </p:cTn>
                              </p:par>
                              <p:par>
                                <p:cTn id="151" presetID="10" presetClass="exit" presetSubtype="0" fill="hold" nodeType="withEffect">
                                  <p:stCondLst>
                                    <p:cond delay="0"/>
                                  </p:stCondLst>
                                  <p:childTnLst>
                                    <p:animEffect transition="out" filter="fade">
                                      <p:cBhvr>
                                        <p:cTn id="152" dur="2000"/>
                                        <p:tgtEl>
                                          <p:spTgt spid="16"/>
                                        </p:tgtEl>
                                      </p:cBhvr>
                                    </p:animEffect>
                                    <p:set>
                                      <p:cBhvr>
                                        <p:cTn id="153" dur="1" fill="hold">
                                          <p:stCondLst>
                                            <p:cond delay="1999"/>
                                          </p:stCondLst>
                                        </p:cTn>
                                        <p:tgtEl>
                                          <p:spTgt spid="16"/>
                                        </p:tgtEl>
                                        <p:attrNameLst>
                                          <p:attrName>style.visibility</p:attrName>
                                        </p:attrNameLst>
                                      </p:cBhvr>
                                      <p:to>
                                        <p:strVal val="hidden"/>
                                      </p:to>
                                    </p:set>
                                  </p:childTnLst>
                                </p:cTn>
                              </p:par>
                              <p:par>
                                <p:cTn id="154" presetID="10" presetClass="exit" presetSubtype="0" fill="hold" nodeType="withEffect">
                                  <p:stCondLst>
                                    <p:cond delay="0"/>
                                  </p:stCondLst>
                                  <p:childTnLst>
                                    <p:animEffect transition="out" filter="fade">
                                      <p:cBhvr>
                                        <p:cTn id="155" dur="2000"/>
                                        <p:tgtEl>
                                          <p:spTgt spid="20"/>
                                        </p:tgtEl>
                                      </p:cBhvr>
                                    </p:animEffect>
                                    <p:set>
                                      <p:cBhvr>
                                        <p:cTn id="156" dur="1" fill="hold">
                                          <p:stCondLst>
                                            <p:cond delay="1999"/>
                                          </p:stCondLst>
                                        </p:cTn>
                                        <p:tgtEl>
                                          <p:spTgt spid="20"/>
                                        </p:tgtEl>
                                        <p:attrNameLst>
                                          <p:attrName>style.visibility</p:attrName>
                                        </p:attrNameLst>
                                      </p:cBhvr>
                                      <p:to>
                                        <p:strVal val="hidden"/>
                                      </p:to>
                                    </p:set>
                                  </p:childTnLst>
                                </p:cTn>
                              </p:par>
                              <p:par>
                                <p:cTn id="157" presetID="10" presetClass="exit" presetSubtype="0" fill="hold" nodeType="withEffect">
                                  <p:stCondLst>
                                    <p:cond delay="0"/>
                                  </p:stCondLst>
                                  <p:childTnLst>
                                    <p:animEffect transition="out" filter="fade">
                                      <p:cBhvr>
                                        <p:cTn id="158" dur="2000"/>
                                        <p:tgtEl>
                                          <p:spTgt spid="21"/>
                                        </p:tgtEl>
                                      </p:cBhvr>
                                    </p:animEffect>
                                    <p:set>
                                      <p:cBhvr>
                                        <p:cTn id="159" dur="1" fill="hold">
                                          <p:stCondLst>
                                            <p:cond delay="1999"/>
                                          </p:stCondLst>
                                        </p:cTn>
                                        <p:tgtEl>
                                          <p:spTgt spid="21"/>
                                        </p:tgtEl>
                                        <p:attrNameLst>
                                          <p:attrName>style.visibility</p:attrName>
                                        </p:attrNameLst>
                                      </p:cBhvr>
                                      <p:to>
                                        <p:strVal val="hidden"/>
                                      </p:to>
                                    </p:set>
                                  </p:childTnLst>
                                </p:cTn>
                              </p:par>
                              <p:par>
                                <p:cTn id="160" presetID="10" presetClass="exit" presetSubtype="0" fill="hold" nodeType="withEffect">
                                  <p:stCondLst>
                                    <p:cond delay="0"/>
                                  </p:stCondLst>
                                  <p:childTnLst>
                                    <p:animEffect transition="out" filter="fade">
                                      <p:cBhvr>
                                        <p:cTn id="161" dur="2000"/>
                                        <p:tgtEl>
                                          <p:spTgt spid="22"/>
                                        </p:tgtEl>
                                      </p:cBhvr>
                                    </p:animEffect>
                                    <p:set>
                                      <p:cBhvr>
                                        <p:cTn id="162" dur="1" fill="hold">
                                          <p:stCondLst>
                                            <p:cond delay="1999"/>
                                          </p:stCondLst>
                                        </p:cTn>
                                        <p:tgtEl>
                                          <p:spTgt spid="22"/>
                                        </p:tgtEl>
                                        <p:attrNameLst>
                                          <p:attrName>style.visibility</p:attrName>
                                        </p:attrNameLst>
                                      </p:cBhvr>
                                      <p:to>
                                        <p:strVal val="hidden"/>
                                      </p:to>
                                    </p:set>
                                  </p:childTnLst>
                                </p:cTn>
                              </p:par>
                              <p:par>
                                <p:cTn id="163" presetID="10" presetClass="exit" presetSubtype="0" fill="hold" nodeType="withEffect">
                                  <p:stCondLst>
                                    <p:cond delay="0"/>
                                  </p:stCondLst>
                                  <p:childTnLst>
                                    <p:animEffect transition="out" filter="fade">
                                      <p:cBhvr>
                                        <p:cTn id="164" dur="2000"/>
                                        <p:tgtEl>
                                          <p:spTgt spid="26"/>
                                        </p:tgtEl>
                                      </p:cBhvr>
                                    </p:animEffect>
                                    <p:set>
                                      <p:cBhvr>
                                        <p:cTn id="165" dur="1" fill="hold">
                                          <p:stCondLst>
                                            <p:cond delay="1999"/>
                                          </p:stCondLst>
                                        </p:cTn>
                                        <p:tgtEl>
                                          <p:spTgt spid="26"/>
                                        </p:tgtEl>
                                        <p:attrNameLst>
                                          <p:attrName>style.visibility</p:attrName>
                                        </p:attrNameLst>
                                      </p:cBhvr>
                                      <p:to>
                                        <p:strVal val="hidden"/>
                                      </p:to>
                                    </p:set>
                                  </p:childTnLst>
                                </p:cTn>
                              </p:par>
                              <p:par>
                                <p:cTn id="166" presetID="10" presetClass="exit" presetSubtype="0" fill="hold" nodeType="withEffect">
                                  <p:stCondLst>
                                    <p:cond delay="0"/>
                                  </p:stCondLst>
                                  <p:childTnLst>
                                    <p:animEffect transition="out" filter="fade">
                                      <p:cBhvr>
                                        <p:cTn id="167" dur="2000"/>
                                        <p:tgtEl>
                                          <p:spTgt spid="27"/>
                                        </p:tgtEl>
                                      </p:cBhvr>
                                    </p:animEffect>
                                    <p:set>
                                      <p:cBhvr>
                                        <p:cTn id="168" dur="1" fill="hold">
                                          <p:stCondLst>
                                            <p:cond delay="1999"/>
                                          </p:stCondLst>
                                        </p:cTn>
                                        <p:tgtEl>
                                          <p:spTgt spid="27"/>
                                        </p:tgtEl>
                                        <p:attrNameLst>
                                          <p:attrName>style.visibility</p:attrName>
                                        </p:attrNameLst>
                                      </p:cBhvr>
                                      <p:to>
                                        <p:strVal val="hidden"/>
                                      </p:to>
                                    </p:set>
                                  </p:childTnLst>
                                </p:cTn>
                              </p:par>
                              <p:par>
                                <p:cTn id="169" presetID="10" presetClass="exit" presetSubtype="0" fill="hold" nodeType="withEffect">
                                  <p:stCondLst>
                                    <p:cond delay="0"/>
                                  </p:stCondLst>
                                  <p:childTnLst>
                                    <p:animEffect transition="out" filter="fade">
                                      <p:cBhvr>
                                        <p:cTn id="170" dur="2000"/>
                                        <p:tgtEl>
                                          <p:spTgt spid="28"/>
                                        </p:tgtEl>
                                      </p:cBhvr>
                                    </p:animEffect>
                                    <p:set>
                                      <p:cBhvr>
                                        <p:cTn id="171" dur="1" fill="hold">
                                          <p:stCondLst>
                                            <p:cond delay="1999"/>
                                          </p:stCondLst>
                                        </p:cTn>
                                        <p:tgtEl>
                                          <p:spTgt spid="28"/>
                                        </p:tgtEl>
                                        <p:attrNameLst>
                                          <p:attrName>style.visibility</p:attrName>
                                        </p:attrNameLst>
                                      </p:cBhvr>
                                      <p:to>
                                        <p:strVal val="hidden"/>
                                      </p:to>
                                    </p:set>
                                  </p:childTnLst>
                                </p:cTn>
                              </p:par>
                              <p:par>
                                <p:cTn id="172" presetID="10" presetClass="exit" presetSubtype="0" fill="hold" nodeType="withEffect">
                                  <p:stCondLst>
                                    <p:cond delay="0"/>
                                  </p:stCondLst>
                                  <p:childTnLst>
                                    <p:animEffect transition="out" filter="fade">
                                      <p:cBhvr>
                                        <p:cTn id="173" dur="2000"/>
                                        <p:tgtEl>
                                          <p:spTgt spid="15"/>
                                        </p:tgtEl>
                                      </p:cBhvr>
                                    </p:animEffect>
                                    <p:set>
                                      <p:cBhvr>
                                        <p:cTn id="174" dur="1" fill="hold">
                                          <p:stCondLst>
                                            <p:cond delay="1999"/>
                                          </p:stCondLst>
                                        </p:cTn>
                                        <p:tgtEl>
                                          <p:spTgt spid="15"/>
                                        </p:tgtEl>
                                        <p:attrNameLst>
                                          <p:attrName>style.visibility</p:attrName>
                                        </p:attrNameLst>
                                      </p:cBhvr>
                                      <p:to>
                                        <p:strVal val="hidden"/>
                                      </p:to>
                                    </p:set>
                                  </p:childTnLst>
                                </p:cTn>
                              </p:par>
                              <p:par>
                                <p:cTn id="175" presetID="10" presetClass="exit" presetSubtype="0" fill="hold" nodeType="withEffect">
                                  <p:stCondLst>
                                    <p:cond delay="0"/>
                                  </p:stCondLst>
                                  <p:childTnLst>
                                    <p:animEffect transition="out" filter="fade">
                                      <p:cBhvr>
                                        <p:cTn id="176" dur="2000"/>
                                        <p:tgtEl>
                                          <p:spTgt spid="33"/>
                                        </p:tgtEl>
                                      </p:cBhvr>
                                    </p:animEffect>
                                    <p:set>
                                      <p:cBhvr>
                                        <p:cTn id="177" dur="1" fill="hold">
                                          <p:stCondLst>
                                            <p:cond delay="1999"/>
                                          </p:stCondLst>
                                        </p:cTn>
                                        <p:tgtEl>
                                          <p:spTgt spid="33"/>
                                        </p:tgtEl>
                                        <p:attrNameLst>
                                          <p:attrName>style.visibility</p:attrName>
                                        </p:attrNameLst>
                                      </p:cBhvr>
                                      <p:to>
                                        <p:strVal val="hidden"/>
                                      </p:to>
                                    </p:set>
                                  </p:childTnLst>
                                </p:cTn>
                              </p:par>
                            </p:childTnLst>
                          </p:cTn>
                        </p:par>
                      </p:childTnLst>
                    </p:cTn>
                  </p:par>
                  <p:par>
                    <p:cTn id="178" fill="hold">
                      <p:stCondLst>
                        <p:cond delay="indefinite"/>
                      </p:stCondLst>
                      <p:childTnLst>
                        <p:par>
                          <p:cTn id="179" fill="hold">
                            <p:stCondLst>
                              <p:cond delay="0"/>
                            </p:stCondLst>
                            <p:childTnLst>
                              <p:par>
                                <p:cTn id="180" presetID="3" presetClass="entr" presetSubtype="10" fill="hold" nodeType="clickEffect">
                                  <p:stCondLst>
                                    <p:cond delay="0"/>
                                  </p:stCondLst>
                                  <p:childTnLst>
                                    <p:set>
                                      <p:cBhvr>
                                        <p:cTn id="181" dur="1" fill="hold">
                                          <p:stCondLst>
                                            <p:cond delay="0"/>
                                          </p:stCondLst>
                                        </p:cTn>
                                        <p:tgtEl>
                                          <p:spTgt spid="34"/>
                                        </p:tgtEl>
                                        <p:attrNameLst>
                                          <p:attrName>style.visibility</p:attrName>
                                        </p:attrNameLst>
                                      </p:cBhvr>
                                      <p:to>
                                        <p:strVal val="visible"/>
                                      </p:to>
                                    </p:set>
                                    <p:animEffect transition="in" filter="blinds(horizontal)">
                                      <p:cBhvr>
                                        <p:cTn id="182" dur="500"/>
                                        <p:tgtEl>
                                          <p:spTgt spid="34"/>
                                        </p:tgtEl>
                                      </p:cBhvr>
                                    </p:animEffect>
                                  </p:childTnLst>
                                </p:cTn>
                              </p:par>
                            </p:childTnLst>
                          </p:cTn>
                        </p:par>
                      </p:childTnLst>
                    </p:cTn>
                  </p:par>
                  <p:par>
                    <p:cTn id="183" fill="hold">
                      <p:stCondLst>
                        <p:cond delay="indefinite"/>
                      </p:stCondLst>
                      <p:childTnLst>
                        <p:par>
                          <p:cTn id="184" fill="hold">
                            <p:stCondLst>
                              <p:cond delay="0"/>
                            </p:stCondLst>
                            <p:childTnLst>
                              <p:par>
                                <p:cTn id="185" presetID="3" presetClass="entr" presetSubtype="10" fill="hold" nodeType="clickEffect">
                                  <p:stCondLst>
                                    <p:cond delay="0"/>
                                  </p:stCondLst>
                                  <p:childTnLst>
                                    <p:set>
                                      <p:cBhvr>
                                        <p:cTn id="186" dur="1" fill="hold">
                                          <p:stCondLst>
                                            <p:cond delay="0"/>
                                          </p:stCondLst>
                                        </p:cTn>
                                        <p:tgtEl>
                                          <p:spTgt spid="36"/>
                                        </p:tgtEl>
                                        <p:attrNameLst>
                                          <p:attrName>style.visibility</p:attrName>
                                        </p:attrNameLst>
                                      </p:cBhvr>
                                      <p:to>
                                        <p:strVal val="visible"/>
                                      </p:to>
                                    </p:set>
                                    <p:animEffect transition="in" filter="blinds(horizontal)">
                                      <p:cBhvr>
                                        <p:cTn id="187" dur="500"/>
                                        <p:tgtEl>
                                          <p:spTgt spid="36"/>
                                        </p:tgtEl>
                                      </p:cBhvr>
                                    </p:animEffect>
                                  </p:childTnLst>
                                </p:cTn>
                              </p:par>
                            </p:childTnLst>
                          </p:cTn>
                        </p:par>
                      </p:childTnLst>
                    </p:cTn>
                  </p:par>
                  <p:par>
                    <p:cTn id="188" fill="hold">
                      <p:stCondLst>
                        <p:cond delay="indefinite"/>
                      </p:stCondLst>
                      <p:childTnLst>
                        <p:par>
                          <p:cTn id="189" fill="hold">
                            <p:stCondLst>
                              <p:cond delay="0"/>
                            </p:stCondLst>
                            <p:childTnLst>
                              <p:par>
                                <p:cTn id="190" presetID="3" presetClass="entr" presetSubtype="10" fill="hold" nodeType="clickEffect">
                                  <p:stCondLst>
                                    <p:cond delay="0"/>
                                  </p:stCondLst>
                                  <p:childTnLst>
                                    <p:set>
                                      <p:cBhvr>
                                        <p:cTn id="191" dur="1" fill="hold">
                                          <p:stCondLst>
                                            <p:cond delay="0"/>
                                          </p:stCondLst>
                                        </p:cTn>
                                        <p:tgtEl>
                                          <p:spTgt spid="35"/>
                                        </p:tgtEl>
                                        <p:attrNameLst>
                                          <p:attrName>style.visibility</p:attrName>
                                        </p:attrNameLst>
                                      </p:cBhvr>
                                      <p:to>
                                        <p:strVal val="visible"/>
                                      </p:to>
                                    </p:set>
                                    <p:animEffect transition="in" filter="blinds(horizontal)">
                                      <p:cBhvr>
                                        <p:cTn id="192" dur="500"/>
                                        <p:tgtEl>
                                          <p:spTgt spid="35"/>
                                        </p:tgtEl>
                                      </p:cBhvr>
                                    </p:animEffect>
                                  </p:childTnLst>
                                </p:cTn>
                              </p:par>
                            </p:childTnLst>
                          </p:cTn>
                        </p:par>
                      </p:childTnLst>
                    </p:cTn>
                  </p:par>
                  <p:par>
                    <p:cTn id="193" fill="hold">
                      <p:stCondLst>
                        <p:cond delay="indefinite"/>
                      </p:stCondLst>
                      <p:childTnLst>
                        <p:par>
                          <p:cTn id="194" fill="hold">
                            <p:stCondLst>
                              <p:cond delay="0"/>
                            </p:stCondLst>
                            <p:childTnLst>
                              <p:par>
                                <p:cTn id="195" presetID="3" presetClass="entr" presetSubtype="10" fill="hold" nodeType="clickEffect">
                                  <p:stCondLst>
                                    <p:cond delay="0"/>
                                  </p:stCondLst>
                                  <p:childTnLst>
                                    <p:set>
                                      <p:cBhvr>
                                        <p:cTn id="196" dur="1" fill="hold">
                                          <p:stCondLst>
                                            <p:cond delay="0"/>
                                          </p:stCondLst>
                                        </p:cTn>
                                        <p:tgtEl>
                                          <p:spTgt spid="37"/>
                                        </p:tgtEl>
                                        <p:attrNameLst>
                                          <p:attrName>style.visibility</p:attrName>
                                        </p:attrNameLst>
                                      </p:cBhvr>
                                      <p:to>
                                        <p:strVal val="visible"/>
                                      </p:to>
                                    </p:set>
                                    <p:animEffect transition="in" filter="blinds(horizontal)">
                                      <p:cBhvr>
                                        <p:cTn id="197" dur="500"/>
                                        <p:tgtEl>
                                          <p:spTgt spid="37"/>
                                        </p:tgtEl>
                                      </p:cBhvr>
                                    </p:animEffect>
                                  </p:childTnLst>
                                </p:cTn>
                              </p:par>
                              <p:par>
                                <p:cTn id="198" presetID="10" presetClass="exit" presetSubtype="0" fill="hold" nodeType="withEffect">
                                  <p:stCondLst>
                                    <p:cond delay="0"/>
                                  </p:stCondLst>
                                  <p:childTnLst>
                                    <p:animEffect transition="out" filter="fade">
                                      <p:cBhvr>
                                        <p:cTn id="199" dur="2000"/>
                                        <p:tgtEl>
                                          <p:spTgt spid="35"/>
                                        </p:tgtEl>
                                      </p:cBhvr>
                                    </p:animEffect>
                                    <p:set>
                                      <p:cBhvr>
                                        <p:cTn id="200" dur="1" fill="hold">
                                          <p:stCondLst>
                                            <p:cond delay="1999"/>
                                          </p:stCondLst>
                                        </p:cTn>
                                        <p:tgtEl>
                                          <p:spTgt spid="35"/>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P spid="8" grpId="0"/>
      <p:bldP spid="11" grpId="0"/>
      <p:bldP spid="12" grpId="0"/>
      <p:bldP spid="32"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2263" y="268288"/>
            <a:ext cx="7772400" cy="874712"/>
          </a:xfrm>
        </p:spPr>
        <p:txBody>
          <a:bodyPr/>
          <a:lstStyle/>
          <a:p>
            <a:pPr>
              <a:defRPr/>
            </a:pPr>
            <a:r>
              <a:rPr lang="en-CA" sz="2400" dirty="0"/>
              <a:t>Ex: Given the following Venn Diagram, find the probability of the following:</a:t>
            </a:r>
          </a:p>
        </p:txBody>
      </p:sp>
      <p:sp>
        <p:nvSpPr>
          <p:cNvPr id="4" name="Rectangle 3"/>
          <p:cNvSpPr/>
          <p:nvPr/>
        </p:nvSpPr>
        <p:spPr>
          <a:xfrm>
            <a:off x="5607050" y="1438275"/>
            <a:ext cx="3092450" cy="2138363"/>
          </a:xfrm>
          <a:prstGeom prst="rect">
            <a:avLst/>
          </a:prstGeom>
          <a:noFill/>
          <a:ln w="412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CA"/>
          </a:p>
        </p:txBody>
      </p:sp>
      <p:sp>
        <p:nvSpPr>
          <p:cNvPr id="5" name="Oval 4"/>
          <p:cNvSpPr/>
          <p:nvPr/>
        </p:nvSpPr>
        <p:spPr>
          <a:xfrm>
            <a:off x="5916613" y="1801813"/>
            <a:ext cx="1620837" cy="1620837"/>
          </a:xfrm>
          <a:prstGeom prst="ellipse">
            <a:avLst/>
          </a:prstGeom>
          <a:noFill/>
          <a:ln w="412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CA"/>
          </a:p>
        </p:txBody>
      </p:sp>
      <p:sp>
        <p:nvSpPr>
          <p:cNvPr id="6" name="Oval 5"/>
          <p:cNvSpPr/>
          <p:nvPr/>
        </p:nvSpPr>
        <p:spPr>
          <a:xfrm>
            <a:off x="6794500" y="1833563"/>
            <a:ext cx="1620838" cy="1619250"/>
          </a:xfrm>
          <a:prstGeom prst="ellipse">
            <a:avLst/>
          </a:prstGeom>
          <a:noFill/>
          <a:ln w="41275">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CA"/>
          </a:p>
        </p:txBody>
      </p:sp>
      <p:sp>
        <p:nvSpPr>
          <p:cNvPr id="4112" name="TextBox 24"/>
          <p:cNvSpPr txBox="1">
            <a:spLocks noChangeArrowheads="1"/>
          </p:cNvSpPr>
          <p:nvPr/>
        </p:nvSpPr>
        <p:spPr bwMode="auto">
          <a:xfrm>
            <a:off x="6481763" y="1768475"/>
            <a:ext cx="396875" cy="446088"/>
          </a:xfrm>
          <a:prstGeom prst="rect">
            <a:avLst/>
          </a:prstGeom>
          <a:noFill/>
          <a:ln w="9525">
            <a:noFill/>
            <a:miter lim="800000"/>
            <a:headEnd/>
            <a:tailEnd/>
          </a:ln>
        </p:spPr>
        <p:txBody>
          <a:bodyPr wrap="none">
            <a:spAutoFit/>
          </a:bodyPr>
          <a:lstStyle/>
          <a:p>
            <a:r>
              <a:rPr lang="en-CA" sz="2300" b="1">
                <a:solidFill>
                  <a:srgbClr val="FF0000"/>
                </a:solidFill>
              </a:rPr>
              <a:t>A</a:t>
            </a:r>
          </a:p>
        </p:txBody>
      </p:sp>
      <p:sp>
        <p:nvSpPr>
          <p:cNvPr id="8" name="Oval 7"/>
          <p:cNvSpPr/>
          <p:nvPr/>
        </p:nvSpPr>
        <p:spPr>
          <a:xfrm>
            <a:off x="6230938" y="2160588"/>
            <a:ext cx="215900" cy="215900"/>
          </a:xfrm>
          <a:prstGeom prst="ellipse">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CA"/>
          </a:p>
        </p:txBody>
      </p:sp>
      <p:sp>
        <p:nvSpPr>
          <p:cNvPr id="4114" name="TextBox 24"/>
          <p:cNvSpPr txBox="1">
            <a:spLocks noChangeArrowheads="1"/>
          </p:cNvSpPr>
          <p:nvPr/>
        </p:nvSpPr>
        <p:spPr bwMode="auto">
          <a:xfrm>
            <a:off x="7481888" y="1800225"/>
            <a:ext cx="398462" cy="446088"/>
          </a:xfrm>
          <a:prstGeom prst="rect">
            <a:avLst/>
          </a:prstGeom>
          <a:noFill/>
          <a:ln w="9525">
            <a:noFill/>
            <a:miter lim="800000"/>
            <a:headEnd/>
            <a:tailEnd/>
          </a:ln>
        </p:spPr>
        <p:txBody>
          <a:bodyPr wrap="none">
            <a:spAutoFit/>
          </a:bodyPr>
          <a:lstStyle/>
          <a:p>
            <a:r>
              <a:rPr lang="en-CA" sz="2300" b="1">
                <a:solidFill>
                  <a:srgbClr val="0070C0"/>
                </a:solidFill>
              </a:rPr>
              <a:t>B</a:t>
            </a:r>
          </a:p>
        </p:txBody>
      </p:sp>
      <p:sp>
        <p:nvSpPr>
          <p:cNvPr id="10" name="Oval 9"/>
          <p:cNvSpPr/>
          <p:nvPr/>
        </p:nvSpPr>
        <p:spPr>
          <a:xfrm>
            <a:off x="6383338" y="2487613"/>
            <a:ext cx="215900" cy="215900"/>
          </a:xfrm>
          <a:prstGeom prst="ellipse">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CA"/>
          </a:p>
        </p:txBody>
      </p:sp>
      <p:sp>
        <p:nvSpPr>
          <p:cNvPr id="11" name="Oval 10"/>
          <p:cNvSpPr/>
          <p:nvPr/>
        </p:nvSpPr>
        <p:spPr>
          <a:xfrm>
            <a:off x="6253163" y="2827338"/>
            <a:ext cx="215900" cy="215900"/>
          </a:xfrm>
          <a:prstGeom prst="ellipse">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CA"/>
          </a:p>
        </p:txBody>
      </p:sp>
      <p:sp>
        <p:nvSpPr>
          <p:cNvPr id="12" name="Oval 11"/>
          <p:cNvSpPr/>
          <p:nvPr/>
        </p:nvSpPr>
        <p:spPr>
          <a:xfrm>
            <a:off x="6553200" y="2913063"/>
            <a:ext cx="215900" cy="215900"/>
          </a:xfrm>
          <a:prstGeom prst="ellipse">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CA"/>
          </a:p>
        </p:txBody>
      </p:sp>
      <p:sp>
        <p:nvSpPr>
          <p:cNvPr id="13" name="Oval 12"/>
          <p:cNvSpPr/>
          <p:nvPr/>
        </p:nvSpPr>
        <p:spPr>
          <a:xfrm>
            <a:off x="7042150" y="2205038"/>
            <a:ext cx="215900" cy="215900"/>
          </a:xfrm>
          <a:prstGeom prst="ellipse">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CA"/>
          </a:p>
        </p:txBody>
      </p:sp>
      <p:sp>
        <p:nvSpPr>
          <p:cNvPr id="14" name="Oval 13"/>
          <p:cNvSpPr/>
          <p:nvPr/>
        </p:nvSpPr>
        <p:spPr>
          <a:xfrm>
            <a:off x="7531100" y="1509713"/>
            <a:ext cx="215900" cy="215900"/>
          </a:xfrm>
          <a:prstGeom prst="ellipse">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CA"/>
          </a:p>
        </p:txBody>
      </p:sp>
      <p:sp>
        <p:nvSpPr>
          <p:cNvPr id="15" name="Oval 14"/>
          <p:cNvSpPr/>
          <p:nvPr/>
        </p:nvSpPr>
        <p:spPr>
          <a:xfrm>
            <a:off x="8247063" y="1528763"/>
            <a:ext cx="215900" cy="215900"/>
          </a:xfrm>
          <a:prstGeom prst="ellipse">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CA"/>
          </a:p>
        </p:txBody>
      </p:sp>
      <p:sp>
        <p:nvSpPr>
          <p:cNvPr id="16" name="Oval 15"/>
          <p:cNvSpPr/>
          <p:nvPr/>
        </p:nvSpPr>
        <p:spPr>
          <a:xfrm>
            <a:off x="7942263" y="2124075"/>
            <a:ext cx="215900" cy="215900"/>
          </a:xfrm>
          <a:prstGeom prst="ellipse">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CA"/>
          </a:p>
        </p:txBody>
      </p:sp>
      <p:sp>
        <p:nvSpPr>
          <p:cNvPr id="17" name="Oval 16"/>
          <p:cNvSpPr/>
          <p:nvPr/>
        </p:nvSpPr>
        <p:spPr>
          <a:xfrm>
            <a:off x="7664450" y="2720975"/>
            <a:ext cx="215900" cy="215900"/>
          </a:xfrm>
          <a:prstGeom prst="ellipse">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CA"/>
          </a:p>
        </p:txBody>
      </p:sp>
      <p:sp>
        <p:nvSpPr>
          <p:cNvPr id="18" name="Oval 17"/>
          <p:cNvSpPr/>
          <p:nvPr/>
        </p:nvSpPr>
        <p:spPr>
          <a:xfrm>
            <a:off x="7427913" y="3128963"/>
            <a:ext cx="215900" cy="215900"/>
          </a:xfrm>
          <a:prstGeom prst="ellipse">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CA"/>
          </a:p>
        </p:txBody>
      </p:sp>
      <p:sp>
        <p:nvSpPr>
          <p:cNvPr id="19" name="Oval 18"/>
          <p:cNvSpPr/>
          <p:nvPr/>
        </p:nvSpPr>
        <p:spPr>
          <a:xfrm>
            <a:off x="7189788" y="2527300"/>
            <a:ext cx="215900" cy="215900"/>
          </a:xfrm>
          <a:prstGeom prst="ellipse">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CA"/>
          </a:p>
        </p:txBody>
      </p:sp>
      <p:sp>
        <p:nvSpPr>
          <p:cNvPr id="20" name="Oval 19"/>
          <p:cNvSpPr/>
          <p:nvPr/>
        </p:nvSpPr>
        <p:spPr>
          <a:xfrm>
            <a:off x="6965950" y="2774950"/>
            <a:ext cx="215900" cy="215900"/>
          </a:xfrm>
          <a:prstGeom prst="ellipse">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CA"/>
          </a:p>
        </p:txBody>
      </p:sp>
      <p:sp>
        <p:nvSpPr>
          <p:cNvPr id="21" name="Oval 20"/>
          <p:cNvSpPr/>
          <p:nvPr/>
        </p:nvSpPr>
        <p:spPr>
          <a:xfrm>
            <a:off x="7735888" y="3006725"/>
            <a:ext cx="215900" cy="215900"/>
          </a:xfrm>
          <a:prstGeom prst="ellipse">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CA"/>
          </a:p>
        </p:txBody>
      </p:sp>
      <p:sp>
        <p:nvSpPr>
          <p:cNvPr id="22" name="Oval 21"/>
          <p:cNvSpPr/>
          <p:nvPr/>
        </p:nvSpPr>
        <p:spPr>
          <a:xfrm>
            <a:off x="8023225" y="2527300"/>
            <a:ext cx="215900" cy="215900"/>
          </a:xfrm>
          <a:prstGeom prst="ellipse">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CA"/>
          </a:p>
        </p:txBody>
      </p:sp>
      <p:graphicFrame>
        <p:nvGraphicFramePr>
          <p:cNvPr id="4098" name="Object 2"/>
          <p:cNvGraphicFramePr>
            <a:graphicFrameLocks noChangeAspect="1"/>
          </p:cNvGraphicFramePr>
          <p:nvPr/>
        </p:nvGraphicFramePr>
        <p:xfrm>
          <a:off x="212725" y="1223963"/>
          <a:ext cx="1652588" cy="484187"/>
        </p:xfrm>
        <a:graphic>
          <a:graphicData uri="http://schemas.openxmlformats.org/presentationml/2006/ole">
            <mc:AlternateContent xmlns:mc="http://schemas.openxmlformats.org/markup-compatibility/2006">
              <mc:Choice xmlns:v="urn:schemas-microsoft-com:vml" Requires="v">
                <p:oleObj spid="_x0000_s5122" name="Equation" r:id="rId4" imgW="863280" imgH="253800" progId="Equation.DSMT4">
                  <p:embed/>
                </p:oleObj>
              </mc:Choice>
              <mc:Fallback>
                <p:oleObj name="Equation" r:id="rId4" imgW="863280" imgH="253800" progId="Equation.DSMT4">
                  <p:embed/>
                  <p:pic>
                    <p:nvPicPr>
                      <p:cNvPr id="4098" name="Object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12725" y="1223963"/>
                        <a:ext cx="1652588" cy="48418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4099" name="Object 2"/>
          <p:cNvGraphicFramePr>
            <a:graphicFrameLocks noChangeAspect="1"/>
          </p:cNvGraphicFramePr>
          <p:nvPr/>
        </p:nvGraphicFramePr>
        <p:xfrm>
          <a:off x="195263" y="2895600"/>
          <a:ext cx="1725612" cy="484188"/>
        </p:xfrm>
        <a:graphic>
          <a:graphicData uri="http://schemas.openxmlformats.org/presentationml/2006/ole">
            <mc:AlternateContent xmlns:mc="http://schemas.openxmlformats.org/markup-compatibility/2006">
              <mc:Choice xmlns:v="urn:schemas-microsoft-com:vml" Requires="v">
                <p:oleObj spid="_x0000_s5123" name="Equation" r:id="rId6" imgW="901440" imgH="253800" progId="Equation.DSMT4">
                  <p:embed/>
                </p:oleObj>
              </mc:Choice>
              <mc:Fallback>
                <p:oleObj name="Equation" r:id="rId6" imgW="901440" imgH="253800" progId="Equation.DSMT4">
                  <p:embed/>
                  <p:pic>
                    <p:nvPicPr>
                      <p:cNvPr id="4099" name="Object 2"/>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95263" y="2895600"/>
                        <a:ext cx="1725612" cy="48418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4100" name="Object 2"/>
          <p:cNvGraphicFramePr>
            <a:graphicFrameLocks noChangeAspect="1"/>
          </p:cNvGraphicFramePr>
          <p:nvPr/>
        </p:nvGraphicFramePr>
        <p:xfrm>
          <a:off x="141288" y="4143375"/>
          <a:ext cx="1822450" cy="581025"/>
        </p:xfrm>
        <a:graphic>
          <a:graphicData uri="http://schemas.openxmlformats.org/presentationml/2006/ole">
            <mc:AlternateContent xmlns:mc="http://schemas.openxmlformats.org/markup-compatibility/2006">
              <mc:Choice xmlns:v="urn:schemas-microsoft-com:vml" Requires="v">
                <p:oleObj spid="_x0000_s5124" name="Equation" r:id="rId8" imgW="952200" imgH="304560" progId="Equation.DSMT4">
                  <p:embed/>
                </p:oleObj>
              </mc:Choice>
              <mc:Fallback>
                <p:oleObj name="Equation" r:id="rId8" imgW="952200" imgH="304560" progId="Equation.DSMT4">
                  <p:embed/>
                  <p:pic>
                    <p:nvPicPr>
                      <p:cNvPr id="4100" name="Object 2"/>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41288" y="4143375"/>
                        <a:ext cx="1822450" cy="5810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4101" name="Object 2"/>
          <p:cNvGraphicFramePr>
            <a:graphicFrameLocks noChangeAspect="1"/>
          </p:cNvGraphicFramePr>
          <p:nvPr/>
        </p:nvGraphicFramePr>
        <p:xfrm>
          <a:off x="203200" y="5453063"/>
          <a:ext cx="2405063" cy="484187"/>
        </p:xfrm>
        <a:graphic>
          <a:graphicData uri="http://schemas.openxmlformats.org/presentationml/2006/ole">
            <mc:AlternateContent xmlns:mc="http://schemas.openxmlformats.org/markup-compatibility/2006">
              <mc:Choice xmlns:v="urn:schemas-microsoft-com:vml" Requires="v">
                <p:oleObj spid="_x0000_s5125" name="Equation" r:id="rId10" imgW="1257120" imgH="253800" progId="Equation.DSMT4">
                  <p:embed/>
                </p:oleObj>
              </mc:Choice>
              <mc:Fallback>
                <p:oleObj name="Equation" r:id="rId10" imgW="1257120" imgH="253800" progId="Equation.DSMT4">
                  <p:embed/>
                  <p:pic>
                    <p:nvPicPr>
                      <p:cNvPr id="4101" name="Object 2"/>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203200" y="5453063"/>
                        <a:ext cx="2405063" cy="48418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7" name="TextBox 26"/>
          <p:cNvSpPr txBox="1"/>
          <p:nvPr/>
        </p:nvSpPr>
        <p:spPr>
          <a:xfrm>
            <a:off x="201613" y="1789113"/>
            <a:ext cx="3919537" cy="384175"/>
          </a:xfrm>
          <a:prstGeom prst="rect">
            <a:avLst/>
          </a:prstGeom>
          <a:noFill/>
        </p:spPr>
        <p:txBody>
          <a:bodyPr wrap="none">
            <a:spAutoFit/>
          </a:bodyPr>
          <a:lstStyle/>
          <a:p>
            <a:pPr>
              <a:defRPr/>
            </a:pPr>
            <a:r>
              <a:rPr lang="en-CA" sz="1900" dirty="0">
                <a:solidFill>
                  <a:srgbClr val="FF0000"/>
                </a:solidFill>
                <a:latin typeface="+mj-lt"/>
              </a:rPr>
              <a:t>Given that a marble is in circle B</a:t>
            </a:r>
          </a:p>
        </p:txBody>
      </p:sp>
      <p:sp>
        <p:nvSpPr>
          <p:cNvPr id="28" name="TextBox 27"/>
          <p:cNvSpPr txBox="1"/>
          <p:nvPr/>
        </p:nvSpPr>
        <p:spPr>
          <a:xfrm>
            <a:off x="233363" y="2197100"/>
            <a:ext cx="3865562" cy="384175"/>
          </a:xfrm>
          <a:prstGeom prst="rect">
            <a:avLst/>
          </a:prstGeom>
          <a:noFill/>
        </p:spPr>
        <p:txBody>
          <a:bodyPr wrap="none">
            <a:spAutoFit/>
          </a:bodyPr>
          <a:lstStyle/>
          <a:p>
            <a:pPr>
              <a:defRPr/>
            </a:pPr>
            <a:r>
              <a:rPr lang="en-CA" sz="1900" dirty="0">
                <a:solidFill>
                  <a:srgbClr val="FF0000"/>
                </a:solidFill>
                <a:latin typeface="+mj-lt"/>
              </a:rPr>
              <a:t>The probability that it is circle A</a:t>
            </a:r>
          </a:p>
        </p:txBody>
      </p:sp>
      <p:graphicFrame>
        <p:nvGraphicFramePr>
          <p:cNvPr id="29" name="Object 2"/>
          <p:cNvGraphicFramePr>
            <a:graphicFrameLocks noChangeAspect="1"/>
          </p:cNvGraphicFramePr>
          <p:nvPr/>
        </p:nvGraphicFramePr>
        <p:xfrm>
          <a:off x="1939925" y="1206500"/>
          <a:ext cx="438150" cy="581025"/>
        </p:xfrm>
        <a:graphic>
          <a:graphicData uri="http://schemas.openxmlformats.org/presentationml/2006/ole">
            <mc:AlternateContent xmlns:mc="http://schemas.openxmlformats.org/markup-compatibility/2006">
              <mc:Choice xmlns:v="urn:schemas-microsoft-com:vml" Requires="v">
                <p:oleObj spid="_x0000_s5126" name="Equation" r:id="rId12" imgW="228600" imgH="304560" progId="Equation.DSMT4">
                  <p:embed/>
                </p:oleObj>
              </mc:Choice>
              <mc:Fallback>
                <p:oleObj name="Equation" r:id="rId12" imgW="228600" imgH="304560" progId="Equation.DSMT4">
                  <p:embed/>
                  <p:pic>
                    <p:nvPicPr>
                      <p:cNvPr id="29" name="Object 2"/>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1939925" y="1206500"/>
                        <a:ext cx="438150" cy="5810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30" name="TextBox 29"/>
          <p:cNvSpPr txBox="1"/>
          <p:nvPr/>
        </p:nvSpPr>
        <p:spPr>
          <a:xfrm>
            <a:off x="246063" y="3271838"/>
            <a:ext cx="3919537" cy="385762"/>
          </a:xfrm>
          <a:prstGeom prst="rect">
            <a:avLst/>
          </a:prstGeom>
          <a:noFill/>
        </p:spPr>
        <p:txBody>
          <a:bodyPr wrap="none">
            <a:spAutoFit/>
          </a:bodyPr>
          <a:lstStyle/>
          <a:p>
            <a:pPr>
              <a:defRPr/>
            </a:pPr>
            <a:r>
              <a:rPr lang="en-CA" sz="1900" dirty="0">
                <a:solidFill>
                  <a:srgbClr val="FF0000"/>
                </a:solidFill>
                <a:latin typeface="+mj-lt"/>
              </a:rPr>
              <a:t>Given that a marble is in circle A</a:t>
            </a:r>
          </a:p>
        </p:txBody>
      </p:sp>
      <p:sp>
        <p:nvSpPr>
          <p:cNvPr id="31" name="TextBox 30"/>
          <p:cNvSpPr txBox="1"/>
          <p:nvPr/>
        </p:nvSpPr>
        <p:spPr>
          <a:xfrm>
            <a:off x="265113" y="3640138"/>
            <a:ext cx="4157662" cy="384175"/>
          </a:xfrm>
          <a:prstGeom prst="rect">
            <a:avLst/>
          </a:prstGeom>
          <a:noFill/>
        </p:spPr>
        <p:txBody>
          <a:bodyPr wrap="none">
            <a:spAutoFit/>
          </a:bodyPr>
          <a:lstStyle/>
          <a:p>
            <a:pPr>
              <a:defRPr/>
            </a:pPr>
            <a:r>
              <a:rPr lang="en-CA" sz="1900" dirty="0">
                <a:solidFill>
                  <a:srgbClr val="FF0000"/>
                </a:solidFill>
                <a:latin typeface="+mj-lt"/>
              </a:rPr>
              <a:t>The probability that it is in circle B</a:t>
            </a:r>
          </a:p>
        </p:txBody>
      </p:sp>
      <p:graphicFrame>
        <p:nvGraphicFramePr>
          <p:cNvPr id="32" name="Object 2"/>
          <p:cNvGraphicFramePr>
            <a:graphicFrameLocks noChangeAspect="1"/>
          </p:cNvGraphicFramePr>
          <p:nvPr/>
        </p:nvGraphicFramePr>
        <p:xfrm>
          <a:off x="2024063" y="2825750"/>
          <a:ext cx="438150" cy="581025"/>
        </p:xfrm>
        <a:graphic>
          <a:graphicData uri="http://schemas.openxmlformats.org/presentationml/2006/ole">
            <mc:AlternateContent xmlns:mc="http://schemas.openxmlformats.org/markup-compatibility/2006">
              <mc:Choice xmlns:v="urn:schemas-microsoft-com:vml" Requires="v">
                <p:oleObj spid="_x0000_s5127" name="Equation" r:id="rId14" imgW="228600" imgH="304560" progId="Equation.DSMT4">
                  <p:embed/>
                </p:oleObj>
              </mc:Choice>
              <mc:Fallback>
                <p:oleObj name="Equation" r:id="rId14" imgW="228600" imgH="304560" progId="Equation.DSMT4">
                  <p:embed/>
                  <p:pic>
                    <p:nvPicPr>
                      <p:cNvPr id="32" name="Object 2"/>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2024063" y="2825750"/>
                        <a:ext cx="438150" cy="5810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33" name="TextBox 32"/>
          <p:cNvSpPr txBox="1"/>
          <p:nvPr/>
        </p:nvSpPr>
        <p:spPr>
          <a:xfrm>
            <a:off x="304800" y="4594225"/>
            <a:ext cx="4537075" cy="384175"/>
          </a:xfrm>
          <a:prstGeom prst="rect">
            <a:avLst/>
          </a:prstGeom>
          <a:noFill/>
        </p:spPr>
        <p:txBody>
          <a:bodyPr wrap="none">
            <a:spAutoFit/>
          </a:bodyPr>
          <a:lstStyle/>
          <a:p>
            <a:pPr>
              <a:defRPr/>
            </a:pPr>
            <a:r>
              <a:rPr lang="en-CA" sz="1900" dirty="0">
                <a:solidFill>
                  <a:srgbClr val="FF0000"/>
                </a:solidFill>
                <a:latin typeface="+mj-lt"/>
              </a:rPr>
              <a:t>Given that a marble is in NOT circle B</a:t>
            </a:r>
          </a:p>
        </p:txBody>
      </p:sp>
      <p:sp>
        <p:nvSpPr>
          <p:cNvPr id="34" name="TextBox 33"/>
          <p:cNvSpPr txBox="1"/>
          <p:nvPr/>
        </p:nvSpPr>
        <p:spPr>
          <a:xfrm>
            <a:off x="322263" y="4989513"/>
            <a:ext cx="4159250" cy="384175"/>
          </a:xfrm>
          <a:prstGeom prst="rect">
            <a:avLst/>
          </a:prstGeom>
          <a:noFill/>
        </p:spPr>
        <p:txBody>
          <a:bodyPr wrap="none">
            <a:spAutoFit/>
          </a:bodyPr>
          <a:lstStyle/>
          <a:p>
            <a:pPr>
              <a:defRPr/>
            </a:pPr>
            <a:r>
              <a:rPr lang="en-CA" sz="1900" dirty="0">
                <a:solidFill>
                  <a:srgbClr val="FF0000"/>
                </a:solidFill>
                <a:latin typeface="+mj-lt"/>
              </a:rPr>
              <a:t>The probability that it is in circle A</a:t>
            </a:r>
          </a:p>
        </p:txBody>
      </p:sp>
      <p:graphicFrame>
        <p:nvGraphicFramePr>
          <p:cNvPr id="35" name="Object 2"/>
          <p:cNvGraphicFramePr>
            <a:graphicFrameLocks noChangeAspect="1"/>
          </p:cNvGraphicFramePr>
          <p:nvPr/>
        </p:nvGraphicFramePr>
        <p:xfrm>
          <a:off x="2016125" y="4106863"/>
          <a:ext cx="438150" cy="581025"/>
        </p:xfrm>
        <a:graphic>
          <a:graphicData uri="http://schemas.openxmlformats.org/presentationml/2006/ole">
            <mc:AlternateContent xmlns:mc="http://schemas.openxmlformats.org/markup-compatibility/2006">
              <mc:Choice xmlns:v="urn:schemas-microsoft-com:vml" Requires="v">
                <p:oleObj spid="_x0000_s5128" name="Equation" r:id="rId16" imgW="228600" imgH="304560" progId="Equation.DSMT4">
                  <p:embed/>
                </p:oleObj>
              </mc:Choice>
              <mc:Fallback>
                <p:oleObj name="Equation" r:id="rId16" imgW="228600" imgH="304560" progId="Equation.DSMT4">
                  <p:embed/>
                  <p:pic>
                    <p:nvPicPr>
                      <p:cNvPr id="35" name="Object 2"/>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2016125" y="4106863"/>
                        <a:ext cx="438150" cy="5810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6" name="Object 2"/>
          <p:cNvGraphicFramePr>
            <a:graphicFrameLocks noChangeAspect="1"/>
          </p:cNvGraphicFramePr>
          <p:nvPr/>
        </p:nvGraphicFramePr>
        <p:xfrm>
          <a:off x="2505075" y="4097338"/>
          <a:ext cx="681038" cy="581025"/>
        </p:xfrm>
        <a:graphic>
          <a:graphicData uri="http://schemas.openxmlformats.org/presentationml/2006/ole">
            <mc:AlternateContent xmlns:mc="http://schemas.openxmlformats.org/markup-compatibility/2006">
              <mc:Choice xmlns:v="urn:schemas-microsoft-com:vml" Requires="v">
                <p:oleObj spid="_x0000_s5129" name="Equation" r:id="rId18" imgW="355320" imgH="304560" progId="Equation.DSMT4">
                  <p:embed/>
                </p:oleObj>
              </mc:Choice>
              <mc:Fallback>
                <p:oleObj name="Equation" r:id="rId18" imgW="355320" imgH="304560" progId="Equation.DSMT4">
                  <p:embed/>
                  <p:pic>
                    <p:nvPicPr>
                      <p:cNvPr id="36" name="Object 2"/>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2505075" y="4097338"/>
                        <a:ext cx="681038" cy="5810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37" name="TextBox 36"/>
          <p:cNvSpPr txBox="1"/>
          <p:nvPr/>
        </p:nvSpPr>
        <p:spPr>
          <a:xfrm>
            <a:off x="255588" y="6010275"/>
            <a:ext cx="5124450" cy="385763"/>
          </a:xfrm>
          <a:prstGeom prst="rect">
            <a:avLst/>
          </a:prstGeom>
          <a:noFill/>
        </p:spPr>
        <p:txBody>
          <a:bodyPr wrap="none">
            <a:spAutoFit/>
          </a:bodyPr>
          <a:lstStyle/>
          <a:p>
            <a:pPr>
              <a:defRPr/>
            </a:pPr>
            <a:r>
              <a:rPr lang="en-CA" sz="1900" dirty="0">
                <a:solidFill>
                  <a:srgbClr val="FF0000"/>
                </a:solidFill>
                <a:latin typeface="+mj-lt"/>
              </a:rPr>
              <a:t>Given that a marble is in circle A or circle B</a:t>
            </a:r>
          </a:p>
        </p:txBody>
      </p:sp>
      <p:sp>
        <p:nvSpPr>
          <p:cNvPr id="38" name="TextBox 37"/>
          <p:cNvSpPr txBox="1"/>
          <p:nvPr/>
        </p:nvSpPr>
        <p:spPr>
          <a:xfrm>
            <a:off x="273050" y="6378575"/>
            <a:ext cx="4159250" cy="384175"/>
          </a:xfrm>
          <a:prstGeom prst="rect">
            <a:avLst/>
          </a:prstGeom>
          <a:noFill/>
        </p:spPr>
        <p:txBody>
          <a:bodyPr wrap="none">
            <a:spAutoFit/>
          </a:bodyPr>
          <a:lstStyle/>
          <a:p>
            <a:pPr>
              <a:defRPr/>
            </a:pPr>
            <a:r>
              <a:rPr lang="en-CA" sz="1900" dirty="0">
                <a:solidFill>
                  <a:srgbClr val="FF0000"/>
                </a:solidFill>
                <a:latin typeface="+mj-lt"/>
              </a:rPr>
              <a:t>The probability that it is in circle B</a:t>
            </a:r>
          </a:p>
        </p:txBody>
      </p:sp>
      <p:graphicFrame>
        <p:nvGraphicFramePr>
          <p:cNvPr id="39" name="Object 2"/>
          <p:cNvGraphicFramePr>
            <a:graphicFrameLocks noChangeAspect="1"/>
          </p:cNvGraphicFramePr>
          <p:nvPr/>
        </p:nvGraphicFramePr>
        <p:xfrm>
          <a:off x="2651125" y="5419725"/>
          <a:ext cx="534988" cy="581025"/>
        </p:xfrm>
        <a:graphic>
          <a:graphicData uri="http://schemas.openxmlformats.org/presentationml/2006/ole">
            <mc:AlternateContent xmlns:mc="http://schemas.openxmlformats.org/markup-compatibility/2006">
              <mc:Choice xmlns:v="urn:schemas-microsoft-com:vml" Requires="v">
                <p:oleObj spid="_x0000_s5130" name="Equation" r:id="rId20" imgW="279360" imgH="304560" progId="Equation.DSMT4">
                  <p:embed/>
                </p:oleObj>
              </mc:Choice>
              <mc:Fallback>
                <p:oleObj name="Equation" r:id="rId20" imgW="279360" imgH="304560" progId="Equation.DSMT4">
                  <p:embed/>
                  <p:pic>
                    <p:nvPicPr>
                      <p:cNvPr id="39" name="Object 2"/>
                      <p:cNvPicPr>
                        <a:picLocks noChangeAspect="1" noChangeArrowheads="1"/>
                      </p:cNvPicPr>
                      <p:nvPr/>
                    </p:nvPicPr>
                    <p:blipFill>
                      <a:blip r:embed="rId21">
                        <a:extLst>
                          <a:ext uri="{28A0092B-C50C-407E-A947-70E740481C1C}">
                            <a14:useLocalDpi xmlns:a14="http://schemas.microsoft.com/office/drawing/2010/main" val="0"/>
                          </a:ext>
                        </a:extLst>
                      </a:blip>
                      <a:srcRect/>
                      <a:stretch>
                        <a:fillRect/>
                      </a:stretch>
                    </p:blipFill>
                    <p:spPr bwMode="auto">
                      <a:xfrm>
                        <a:off x="2651125" y="5419725"/>
                        <a:ext cx="534988" cy="5810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40" name="Object 2"/>
          <p:cNvGraphicFramePr>
            <a:graphicFrameLocks noChangeAspect="1"/>
          </p:cNvGraphicFramePr>
          <p:nvPr/>
        </p:nvGraphicFramePr>
        <p:xfrm>
          <a:off x="3241675" y="5397500"/>
          <a:ext cx="681038" cy="581025"/>
        </p:xfrm>
        <a:graphic>
          <a:graphicData uri="http://schemas.openxmlformats.org/presentationml/2006/ole">
            <mc:AlternateContent xmlns:mc="http://schemas.openxmlformats.org/markup-compatibility/2006">
              <mc:Choice xmlns:v="urn:schemas-microsoft-com:vml" Requires="v">
                <p:oleObj spid="_x0000_s5131" name="Equation" r:id="rId22" imgW="355320" imgH="304560" progId="Equation.DSMT4">
                  <p:embed/>
                </p:oleObj>
              </mc:Choice>
              <mc:Fallback>
                <p:oleObj name="Equation" r:id="rId22" imgW="355320" imgH="304560" progId="Equation.DSMT4">
                  <p:embed/>
                  <p:pic>
                    <p:nvPicPr>
                      <p:cNvPr id="40" name="Object 2"/>
                      <p:cNvPicPr>
                        <a:picLocks noChangeAspect="1" noChangeArrowheads="1"/>
                      </p:cNvPicPr>
                      <p:nvPr/>
                    </p:nvPicPr>
                    <p:blipFill>
                      <a:blip r:embed="rId23">
                        <a:extLst>
                          <a:ext uri="{28A0092B-C50C-407E-A947-70E740481C1C}">
                            <a14:useLocalDpi xmlns:a14="http://schemas.microsoft.com/office/drawing/2010/main" val="0"/>
                          </a:ext>
                        </a:extLst>
                      </a:blip>
                      <a:srcRect/>
                      <a:stretch>
                        <a:fillRect/>
                      </a:stretch>
                    </p:blipFill>
                    <p:spPr bwMode="auto">
                      <a:xfrm>
                        <a:off x="3241675" y="5397500"/>
                        <a:ext cx="681038" cy="5810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4136" name="Text Box 5"/>
          <p:cNvSpPr txBox="1">
            <a:spLocks noChangeArrowheads="1"/>
          </p:cNvSpPr>
          <p:nvPr/>
        </p:nvSpPr>
        <p:spPr bwMode="auto">
          <a:xfrm>
            <a:off x="5084763" y="6613525"/>
            <a:ext cx="4059237" cy="244475"/>
          </a:xfrm>
          <a:prstGeom prst="rect">
            <a:avLst/>
          </a:prstGeom>
          <a:noFill/>
          <a:ln w="9525">
            <a:noFill/>
            <a:miter lim="800000"/>
            <a:headEnd/>
            <a:tailEnd/>
          </a:ln>
        </p:spPr>
        <p:txBody>
          <a:bodyPr wrap="none">
            <a:spAutoFit/>
          </a:bodyPr>
          <a:lstStyle/>
          <a:p>
            <a:r>
              <a:rPr lang="en-US" sz="1000"/>
              <a:t>© Copyright all rights reserved to Homework depot: </a:t>
            </a:r>
            <a:r>
              <a:rPr lang="en-US" sz="1000">
                <a:hlinkClick r:id="rId24"/>
              </a:rPr>
              <a:t>www.BCMath.ca</a:t>
            </a:r>
            <a:r>
              <a:rPr lang="en-US" sz="1000"/>
              <a:t>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7"/>
                                        </p:tgtEl>
                                        <p:attrNameLst>
                                          <p:attrName>style.visibility</p:attrName>
                                        </p:attrNameLst>
                                      </p:cBhvr>
                                      <p:to>
                                        <p:strVal val="visible"/>
                                      </p:to>
                                    </p:set>
                                    <p:animEffect transition="in" filter="blinds(horizontal)">
                                      <p:cBhvr>
                                        <p:cTn id="7" dur="500"/>
                                        <p:tgtEl>
                                          <p:spTgt spid="27"/>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xit" presetSubtype="0" fill="hold" grpId="0" nodeType="clickEffect">
                                  <p:stCondLst>
                                    <p:cond delay="0"/>
                                  </p:stCondLst>
                                  <p:childTnLst>
                                    <p:animEffect transition="out" filter="fade">
                                      <p:cBhvr>
                                        <p:cTn id="11" dur="2000"/>
                                        <p:tgtEl>
                                          <p:spTgt spid="14"/>
                                        </p:tgtEl>
                                      </p:cBhvr>
                                    </p:animEffect>
                                    <p:set>
                                      <p:cBhvr>
                                        <p:cTn id="12" dur="1" fill="hold">
                                          <p:stCondLst>
                                            <p:cond delay="1999"/>
                                          </p:stCondLst>
                                        </p:cTn>
                                        <p:tgtEl>
                                          <p:spTgt spid="14"/>
                                        </p:tgtEl>
                                        <p:attrNameLst>
                                          <p:attrName>style.visibility</p:attrName>
                                        </p:attrNameLst>
                                      </p:cBhvr>
                                      <p:to>
                                        <p:strVal val="hidden"/>
                                      </p:to>
                                    </p:set>
                                  </p:childTnLst>
                                </p:cTn>
                              </p:par>
                              <p:par>
                                <p:cTn id="13" presetID="10" presetClass="exit" presetSubtype="0" fill="hold" grpId="0" nodeType="withEffect">
                                  <p:stCondLst>
                                    <p:cond delay="0"/>
                                  </p:stCondLst>
                                  <p:childTnLst>
                                    <p:animEffect transition="out" filter="fade">
                                      <p:cBhvr>
                                        <p:cTn id="14" dur="2000"/>
                                        <p:tgtEl>
                                          <p:spTgt spid="15"/>
                                        </p:tgtEl>
                                      </p:cBhvr>
                                    </p:animEffect>
                                    <p:set>
                                      <p:cBhvr>
                                        <p:cTn id="15" dur="1" fill="hold">
                                          <p:stCondLst>
                                            <p:cond delay="1999"/>
                                          </p:stCondLst>
                                        </p:cTn>
                                        <p:tgtEl>
                                          <p:spTgt spid="15"/>
                                        </p:tgtEl>
                                        <p:attrNameLst>
                                          <p:attrName>style.visibility</p:attrName>
                                        </p:attrNameLst>
                                      </p:cBhvr>
                                      <p:to>
                                        <p:strVal val="hidden"/>
                                      </p:to>
                                    </p:set>
                                  </p:childTnLst>
                                </p:cTn>
                              </p:par>
                              <p:par>
                                <p:cTn id="16" presetID="10" presetClass="exit" presetSubtype="0" fill="hold" grpId="0" nodeType="withEffect">
                                  <p:stCondLst>
                                    <p:cond delay="0"/>
                                  </p:stCondLst>
                                  <p:childTnLst>
                                    <p:animEffect transition="out" filter="fade">
                                      <p:cBhvr>
                                        <p:cTn id="17" dur="2000"/>
                                        <p:tgtEl>
                                          <p:spTgt spid="8"/>
                                        </p:tgtEl>
                                      </p:cBhvr>
                                    </p:animEffect>
                                    <p:set>
                                      <p:cBhvr>
                                        <p:cTn id="18" dur="1" fill="hold">
                                          <p:stCondLst>
                                            <p:cond delay="1999"/>
                                          </p:stCondLst>
                                        </p:cTn>
                                        <p:tgtEl>
                                          <p:spTgt spid="8"/>
                                        </p:tgtEl>
                                        <p:attrNameLst>
                                          <p:attrName>style.visibility</p:attrName>
                                        </p:attrNameLst>
                                      </p:cBhvr>
                                      <p:to>
                                        <p:strVal val="hidden"/>
                                      </p:to>
                                    </p:set>
                                  </p:childTnLst>
                                </p:cTn>
                              </p:par>
                              <p:par>
                                <p:cTn id="19" presetID="10" presetClass="exit" presetSubtype="0" fill="hold" grpId="0" nodeType="withEffect">
                                  <p:stCondLst>
                                    <p:cond delay="0"/>
                                  </p:stCondLst>
                                  <p:childTnLst>
                                    <p:animEffect transition="out" filter="fade">
                                      <p:cBhvr>
                                        <p:cTn id="20" dur="2000"/>
                                        <p:tgtEl>
                                          <p:spTgt spid="10"/>
                                        </p:tgtEl>
                                      </p:cBhvr>
                                    </p:animEffect>
                                    <p:set>
                                      <p:cBhvr>
                                        <p:cTn id="21" dur="1" fill="hold">
                                          <p:stCondLst>
                                            <p:cond delay="1999"/>
                                          </p:stCondLst>
                                        </p:cTn>
                                        <p:tgtEl>
                                          <p:spTgt spid="10"/>
                                        </p:tgtEl>
                                        <p:attrNameLst>
                                          <p:attrName>style.visibility</p:attrName>
                                        </p:attrNameLst>
                                      </p:cBhvr>
                                      <p:to>
                                        <p:strVal val="hidden"/>
                                      </p:to>
                                    </p:set>
                                  </p:childTnLst>
                                </p:cTn>
                              </p:par>
                              <p:par>
                                <p:cTn id="22" presetID="10" presetClass="exit" presetSubtype="0" fill="hold" grpId="0" nodeType="withEffect">
                                  <p:stCondLst>
                                    <p:cond delay="0"/>
                                  </p:stCondLst>
                                  <p:childTnLst>
                                    <p:animEffect transition="out" filter="fade">
                                      <p:cBhvr>
                                        <p:cTn id="23" dur="2000"/>
                                        <p:tgtEl>
                                          <p:spTgt spid="11"/>
                                        </p:tgtEl>
                                      </p:cBhvr>
                                    </p:animEffect>
                                    <p:set>
                                      <p:cBhvr>
                                        <p:cTn id="24" dur="1" fill="hold">
                                          <p:stCondLst>
                                            <p:cond delay="1999"/>
                                          </p:stCondLst>
                                        </p:cTn>
                                        <p:tgtEl>
                                          <p:spTgt spid="11"/>
                                        </p:tgtEl>
                                        <p:attrNameLst>
                                          <p:attrName>style.visibility</p:attrName>
                                        </p:attrNameLst>
                                      </p:cBhvr>
                                      <p:to>
                                        <p:strVal val="hidden"/>
                                      </p:to>
                                    </p:set>
                                  </p:childTnLst>
                                </p:cTn>
                              </p:par>
                              <p:par>
                                <p:cTn id="25" presetID="10" presetClass="exit" presetSubtype="0" fill="hold" grpId="0" nodeType="withEffect">
                                  <p:stCondLst>
                                    <p:cond delay="0"/>
                                  </p:stCondLst>
                                  <p:childTnLst>
                                    <p:animEffect transition="out" filter="fade">
                                      <p:cBhvr>
                                        <p:cTn id="26" dur="2000"/>
                                        <p:tgtEl>
                                          <p:spTgt spid="12"/>
                                        </p:tgtEl>
                                      </p:cBhvr>
                                    </p:animEffect>
                                    <p:set>
                                      <p:cBhvr>
                                        <p:cTn id="27" dur="1" fill="hold">
                                          <p:stCondLst>
                                            <p:cond delay="1999"/>
                                          </p:stCondLst>
                                        </p:cTn>
                                        <p:tgtEl>
                                          <p:spTgt spid="12"/>
                                        </p:tgtEl>
                                        <p:attrNameLst>
                                          <p:attrName>style.visibility</p:attrName>
                                        </p:attrNameLst>
                                      </p:cBhvr>
                                      <p:to>
                                        <p:strVal val="hidden"/>
                                      </p:to>
                                    </p:se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grpId="0" nodeType="clickEffect">
                                  <p:stCondLst>
                                    <p:cond delay="0"/>
                                  </p:stCondLst>
                                  <p:childTnLst>
                                    <p:set>
                                      <p:cBhvr>
                                        <p:cTn id="31" dur="1" fill="hold">
                                          <p:stCondLst>
                                            <p:cond delay="0"/>
                                          </p:stCondLst>
                                        </p:cTn>
                                        <p:tgtEl>
                                          <p:spTgt spid="28"/>
                                        </p:tgtEl>
                                        <p:attrNameLst>
                                          <p:attrName>style.visibility</p:attrName>
                                        </p:attrNameLst>
                                      </p:cBhvr>
                                      <p:to>
                                        <p:strVal val="visible"/>
                                      </p:to>
                                    </p:set>
                                    <p:animEffect transition="in" filter="blinds(horizontal)">
                                      <p:cBhvr>
                                        <p:cTn id="32" dur="500"/>
                                        <p:tgtEl>
                                          <p:spTgt spid="28"/>
                                        </p:tgtEl>
                                      </p:cBhvr>
                                    </p:animEffect>
                                  </p:childTnLst>
                                </p:cTn>
                              </p:par>
                            </p:childTnLst>
                          </p:cTn>
                        </p:par>
                      </p:childTnLst>
                    </p:cTn>
                  </p:par>
                  <p:par>
                    <p:cTn id="33" fill="hold">
                      <p:stCondLst>
                        <p:cond delay="indefinite"/>
                      </p:stCondLst>
                      <p:childTnLst>
                        <p:par>
                          <p:cTn id="34" fill="hold">
                            <p:stCondLst>
                              <p:cond delay="0"/>
                            </p:stCondLst>
                            <p:childTnLst>
                              <p:par>
                                <p:cTn id="35" presetID="35" presetClass="emph" presetSubtype="0" repeatCount="4000" fill="hold" grpId="0" nodeType="clickEffect">
                                  <p:stCondLst>
                                    <p:cond delay="0"/>
                                  </p:stCondLst>
                                  <p:childTnLst>
                                    <p:anim calcmode="discrete" valueType="str">
                                      <p:cBhvr>
                                        <p:cTn id="36" dur="500" fill="hold"/>
                                        <p:tgtEl>
                                          <p:spTgt spid="13"/>
                                        </p:tgtEl>
                                        <p:attrNameLst>
                                          <p:attrName>style.visibility</p:attrName>
                                        </p:attrNameLst>
                                      </p:cBhvr>
                                      <p:tavLst>
                                        <p:tav tm="0">
                                          <p:val>
                                            <p:strVal val="hidden"/>
                                          </p:val>
                                        </p:tav>
                                        <p:tav tm="50000">
                                          <p:val>
                                            <p:strVal val="visible"/>
                                          </p:val>
                                        </p:tav>
                                      </p:tavLst>
                                    </p:anim>
                                  </p:childTnLst>
                                </p:cTn>
                              </p:par>
                              <p:par>
                                <p:cTn id="37" presetID="35" presetClass="emph" presetSubtype="0" repeatCount="4000" fill="hold" grpId="0" nodeType="withEffect">
                                  <p:stCondLst>
                                    <p:cond delay="0"/>
                                  </p:stCondLst>
                                  <p:childTnLst>
                                    <p:anim calcmode="discrete" valueType="str">
                                      <p:cBhvr>
                                        <p:cTn id="38" dur="500" fill="hold"/>
                                        <p:tgtEl>
                                          <p:spTgt spid="19"/>
                                        </p:tgtEl>
                                        <p:attrNameLst>
                                          <p:attrName>style.visibility</p:attrName>
                                        </p:attrNameLst>
                                      </p:cBhvr>
                                      <p:tavLst>
                                        <p:tav tm="0">
                                          <p:val>
                                            <p:strVal val="hidden"/>
                                          </p:val>
                                        </p:tav>
                                        <p:tav tm="50000">
                                          <p:val>
                                            <p:strVal val="visible"/>
                                          </p:val>
                                        </p:tav>
                                      </p:tavLst>
                                    </p:anim>
                                  </p:childTnLst>
                                </p:cTn>
                              </p:par>
                              <p:par>
                                <p:cTn id="39" presetID="35" presetClass="emph" presetSubtype="0" repeatCount="4000" fill="hold" grpId="0" nodeType="withEffect">
                                  <p:stCondLst>
                                    <p:cond delay="0"/>
                                  </p:stCondLst>
                                  <p:childTnLst>
                                    <p:anim calcmode="discrete" valueType="str">
                                      <p:cBhvr>
                                        <p:cTn id="40" dur="500" fill="hold"/>
                                        <p:tgtEl>
                                          <p:spTgt spid="20"/>
                                        </p:tgtEl>
                                        <p:attrNameLst>
                                          <p:attrName>style.visibility</p:attrName>
                                        </p:attrNameLst>
                                      </p:cBhvr>
                                      <p:tavLst>
                                        <p:tav tm="0">
                                          <p:val>
                                            <p:strVal val="hidden"/>
                                          </p:val>
                                        </p:tav>
                                        <p:tav tm="50000">
                                          <p:val>
                                            <p:strVal val="visible"/>
                                          </p:val>
                                        </p:tav>
                                      </p:tavLst>
                                    </p:anim>
                                  </p:childTnLst>
                                </p:cTn>
                              </p:par>
                            </p:childTnLst>
                          </p:cTn>
                        </p:par>
                      </p:childTnLst>
                    </p:cTn>
                  </p:par>
                  <p:par>
                    <p:cTn id="41" fill="hold">
                      <p:stCondLst>
                        <p:cond delay="indefinite"/>
                      </p:stCondLst>
                      <p:childTnLst>
                        <p:par>
                          <p:cTn id="42" fill="hold">
                            <p:stCondLst>
                              <p:cond delay="0"/>
                            </p:stCondLst>
                            <p:childTnLst>
                              <p:par>
                                <p:cTn id="43" presetID="3" presetClass="entr" presetSubtype="10" fill="hold" nodeType="clickEffect">
                                  <p:stCondLst>
                                    <p:cond delay="0"/>
                                  </p:stCondLst>
                                  <p:childTnLst>
                                    <p:set>
                                      <p:cBhvr>
                                        <p:cTn id="44" dur="1" fill="hold">
                                          <p:stCondLst>
                                            <p:cond delay="0"/>
                                          </p:stCondLst>
                                        </p:cTn>
                                        <p:tgtEl>
                                          <p:spTgt spid="29"/>
                                        </p:tgtEl>
                                        <p:attrNameLst>
                                          <p:attrName>style.visibility</p:attrName>
                                        </p:attrNameLst>
                                      </p:cBhvr>
                                      <p:to>
                                        <p:strVal val="visible"/>
                                      </p:to>
                                    </p:set>
                                    <p:animEffect transition="in" filter="blinds(horizontal)">
                                      <p:cBhvr>
                                        <p:cTn id="45" dur="500"/>
                                        <p:tgtEl>
                                          <p:spTgt spid="29"/>
                                        </p:tgtEl>
                                      </p:cBhvr>
                                    </p:animEffect>
                                  </p:childTnLst>
                                </p:cTn>
                              </p:par>
                            </p:childTnLst>
                          </p:cTn>
                        </p:par>
                      </p:childTnLst>
                    </p:cTn>
                  </p:par>
                  <p:par>
                    <p:cTn id="46" fill="hold">
                      <p:stCondLst>
                        <p:cond delay="indefinite"/>
                      </p:stCondLst>
                      <p:childTnLst>
                        <p:par>
                          <p:cTn id="47" fill="hold">
                            <p:stCondLst>
                              <p:cond delay="0"/>
                            </p:stCondLst>
                            <p:childTnLst>
                              <p:par>
                                <p:cTn id="48" presetID="10" presetClass="entr" presetSubtype="0" fill="hold" grpId="1" nodeType="clickEffect">
                                  <p:stCondLst>
                                    <p:cond delay="0"/>
                                  </p:stCondLst>
                                  <p:childTnLst>
                                    <p:set>
                                      <p:cBhvr>
                                        <p:cTn id="49" dur="1" fill="hold">
                                          <p:stCondLst>
                                            <p:cond delay="0"/>
                                          </p:stCondLst>
                                        </p:cTn>
                                        <p:tgtEl>
                                          <p:spTgt spid="14"/>
                                        </p:tgtEl>
                                        <p:attrNameLst>
                                          <p:attrName>style.visibility</p:attrName>
                                        </p:attrNameLst>
                                      </p:cBhvr>
                                      <p:to>
                                        <p:strVal val="visible"/>
                                      </p:to>
                                    </p:set>
                                    <p:animEffect transition="in" filter="fade">
                                      <p:cBhvr>
                                        <p:cTn id="50" dur="2000"/>
                                        <p:tgtEl>
                                          <p:spTgt spid="14"/>
                                        </p:tgtEl>
                                      </p:cBhvr>
                                    </p:animEffect>
                                  </p:childTnLst>
                                </p:cTn>
                              </p:par>
                              <p:par>
                                <p:cTn id="51" presetID="10" presetClass="entr" presetSubtype="0" fill="hold" grpId="1" nodeType="withEffect">
                                  <p:stCondLst>
                                    <p:cond delay="0"/>
                                  </p:stCondLst>
                                  <p:childTnLst>
                                    <p:set>
                                      <p:cBhvr>
                                        <p:cTn id="52" dur="1" fill="hold">
                                          <p:stCondLst>
                                            <p:cond delay="0"/>
                                          </p:stCondLst>
                                        </p:cTn>
                                        <p:tgtEl>
                                          <p:spTgt spid="15"/>
                                        </p:tgtEl>
                                        <p:attrNameLst>
                                          <p:attrName>style.visibility</p:attrName>
                                        </p:attrNameLst>
                                      </p:cBhvr>
                                      <p:to>
                                        <p:strVal val="visible"/>
                                      </p:to>
                                    </p:set>
                                    <p:animEffect transition="in" filter="fade">
                                      <p:cBhvr>
                                        <p:cTn id="53" dur="2000"/>
                                        <p:tgtEl>
                                          <p:spTgt spid="15"/>
                                        </p:tgtEl>
                                      </p:cBhvr>
                                    </p:animEffect>
                                  </p:childTnLst>
                                </p:cTn>
                              </p:par>
                              <p:par>
                                <p:cTn id="54" presetID="10" presetClass="entr" presetSubtype="0" fill="hold" grpId="1" nodeType="withEffect">
                                  <p:stCondLst>
                                    <p:cond delay="0"/>
                                  </p:stCondLst>
                                  <p:childTnLst>
                                    <p:set>
                                      <p:cBhvr>
                                        <p:cTn id="55" dur="1" fill="hold">
                                          <p:stCondLst>
                                            <p:cond delay="0"/>
                                          </p:stCondLst>
                                        </p:cTn>
                                        <p:tgtEl>
                                          <p:spTgt spid="8"/>
                                        </p:tgtEl>
                                        <p:attrNameLst>
                                          <p:attrName>style.visibility</p:attrName>
                                        </p:attrNameLst>
                                      </p:cBhvr>
                                      <p:to>
                                        <p:strVal val="visible"/>
                                      </p:to>
                                    </p:set>
                                    <p:animEffect transition="in" filter="fade">
                                      <p:cBhvr>
                                        <p:cTn id="56" dur="2000"/>
                                        <p:tgtEl>
                                          <p:spTgt spid="8"/>
                                        </p:tgtEl>
                                      </p:cBhvr>
                                    </p:animEffect>
                                  </p:childTnLst>
                                </p:cTn>
                              </p:par>
                              <p:par>
                                <p:cTn id="57" presetID="10" presetClass="entr" presetSubtype="0" fill="hold" grpId="1" nodeType="withEffect">
                                  <p:stCondLst>
                                    <p:cond delay="0"/>
                                  </p:stCondLst>
                                  <p:childTnLst>
                                    <p:set>
                                      <p:cBhvr>
                                        <p:cTn id="58" dur="1" fill="hold">
                                          <p:stCondLst>
                                            <p:cond delay="0"/>
                                          </p:stCondLst>
                                        </p:cTn>
                                        <p:tgtEl>
                                          <p:spTgt spid="10"/>
                                        </p:tgtEl>
                                        <p:attrNameLst>
                                          <p:attrName>style.visibility</p:attrName>
                                        </p:attrNameLst>
                                      </p:cBhvr>
                                      <p:to>
                                        <p:strVal val="visible"/>
                                      </p:to>
                                    </p:set>
                                    <p:animEffect transition="in" filter="fade">
                                      <p:cBhvr>
                                        <p:cTn id="59" dur="2000"/>
                                        <p:tgtEl>
                                          <p:spTgt spid="10"/>
                                        </p:tgtEl>
                                      </p:cBhvr>
                                    </p:animEffect>
                                  </p:childTnLst>
                                </p:cTn>
                              </p:par>
                              <p:par>
                                <p:cTn id="60" presetID="10" presetClass="entr" presetSubtype="0" fill="hold" grpId="1" nodeType="withEffect">
                                  <p:stCondLst>
                                    <p:cond delay="0"/>
                                  </p:stCondLst>
                                  <p:childTnLst>
                                    <p:set>
                                      <p:cBhvr>
                                        <p:cTn id="61" dur="1" fill="hold">
                                          <p:stCondLst>
                                            <p:cond delay="0"/>
                                          </p:stCondLst>
                                        </p:cTn>
                                        <p:tgtEl>
                                          <p:spTgt spid="11"/>
                                        </p:tgtEl>
                                        <p:attrNameLst>
                                          <p:attrName>style.visibility</p:attrName>
                                        </p:attrNameLst>
                                      </p:cBhvr>
                                      <p:to>
                                        <p:strVal val="visible"/>
                                      </p:to>
                                    </p:set>
                                    <p:animEffect transition="in" filter="fade">
                                      <p:cBhvr>
                                        <p:cTn id="62" dur="2000"/>
                                        <p:tgtEl>
                                          <p:spTgt spid="11"/>
                                        </p:tgtEl>
                                      </p:cBhvr>
                                    </p:animEffect>
                                  </p:childTnLst>
                                </p:cTn>
                              </p:par>
                              <p:par>
                                <p:cTn id="63" presetID="10" presetClass="entr" presetSubtype="0" fill="hold" grpId="1" nodeType="withEffect">
                                  <p:stCondLst>
                                    <p:cond delay="0"/>
                                  </p:stCondLst>
                                  <p:childTnLst>
                                    <p:set>
                                      <p:cBhvr>
                                        <p:cTn id="64" dur="1" fill="hold">
                                          <p:stCondLst>
                                            <p:cond delay="0"/>
                                          </p:stCondLst>
                                        </p:cTn>
                                        <p:tgtEl>
                                          <p:spTgt spid="12"/>
                                        </p:tgtEl>
                                        <p:attrNameLst>
                                          <p:attrName>style.visibility</p:attrName>
                                        </p:attrNameLst>
                                      </p:cBhvr>
                                      <p:to>
                                        <p:strVal val="visible"/>
                                      </p:to>
                                    </p:set>
                                    <p:animEffect transition="in" filter="fade">
                                      <p:cBhvr>
                                        <p:cTn id="65" dur="2000"/>
                                        <p:tgtEl>
                                          <p:spTgt spid="12"/>
                                        </p:tgtEl>
                                      </p:cBhvr>
                                    </p:animEffect>
                                  </p:childTnLst>
                                </p:cTn>
                              </p:par>
                            </p:childTnLst>
                          </p:cTn>
                        </p:par>
                      </p:childTnLst>
                    </p:cTn>
                  </p:par>
                  <p:par>
                    <p:cTn id="66" fill="hold">
                      <p:stCondLst>
                        <p:cond delay="indefinite"/>
                      </p:stCondLst>
                      <p:childTnLst>
                        <p:par>
                          <p:cTn id="67" fill="hold">
                            <p:stCondLst>
                              <p:cond delay="0"/>
                            </p:stCondLst>
                            <p:childTnLst>
                              <p:par>
                                <p:cTn id="68" presetID="3" presetClass="entr" presetSubtype="10" fill="hold" grpId="0" nodeType="clickEffect">
                                  <p:stCondLst>
                                    <p:cond delay="0"/>
                                  </p:stCondLst>
                                  <p:childTnLst>
                                    <p:set>
                                      <p:cBhvr>
                                        <p:cTn id="69" dur="1" fill="hold">
                                          <p:stCondLst>
                                            <p:cond delay="0"/>
                                          </p:stCondLst>
                                        </p:cTn>
                                        <p:tgtEl>
                                          <p:spTgt spid="30"/>
                                        </p:tgtEl>
                                        <p:attrNameLst>
                                          <p:attrName>style.visibility</p:attrName>
                                        </p:attrNameLst>
                                      </p:cBhvr>
                                      <p:to>
                                        <p:strVal val="visible"/>
                                      </p:to>
                                    </p:set>
                                    <p:animEffect transition="in" filter="blinds(horizontal)">
                                      <p:cBhvr>
                                        <p:cTn id="70" dur="500"/>
                                        <p:tgtEl>
                                          <p:spTgt spid="30"/>
                                        </p:tgtEl>
                                      </p:cBhvr>
                                    </p:animEffect>
                                  </p:childTnLst>
                                </p:cTn>
                              </p:par>
                            </p:childTnLst>
                          </p:cTn>
                        </p:par>
                      </p:childTnLst>
                    </p:cTn>
                  </p:par>
                  <p:par>
                    <p:cTn id="71" fill="hold">
                      <p:stCondLst>
                        <p:cond delay="indefinite"/>
                      </p:stCondLst>
                      <p:childTnLst>
                        <p:par>
                          <p:cTn id="72" fill="hold">
                            <p:stCondLst>
                              <p:cond delay="0"/>
                            </p:stCondLst>
                            <p:childTnLst>
                              <p:par>
                                <p:cTn id="73" presetID="10" presetClass="exit" presetSubtype="0" fill="hold" grpId="2" nodeType="clickEffect">
                                  <p:stCondLst>
                                    <p:cond delay="0"/>
                                  </p:stCondLst>
                                  <p:childTnLst>
                                    <p:animEffect transition="out" filter="fade">
                                      <p:cBhvr>
                                        <p:cTn id="74" dur="2000"/>
                                        <p:tgtEl>
                                          <p:spTgt spid="14"/>
                                        </p:tgtEl>
                                      </p:cBhvr>
                                    </p:animEffect>
                                    <p:set>
                                      <p:cBhvr>
                                        <p:cTn id="75" dur="1" fill="hold">
                                          <p:stCondLst>
                                            <p:cond delay="1999"/>
                                          </p:stCondLst>
                                        </p:cTn>
                                        <p:tgtEl>
                                          <p:spTgt spid="14"/>
                                        </p:tgtEl>
                                        <p:attrNameLst>
                                          <p:attrName>style.visibility</p:attrName>
                                        </p:attrNameLst>
                                      </p:cBhvr>
                                      <p:to>
                                        <p:strVal val="hidden"/>
                                      </p:to>
                                    </p:set>
                                  </p:childTnLst>
                                </p:cTn>
                              </p:par>
                              <p:par>
                                <p:cTn id="76" presetID="10" presetClass="exit" presetSubtype="0" fill="hold" grpId="2" nodeType="withEffect">
                                  <p:stCondLst>
                                    <p:cond delay="0"/>
                                  </p:stCondLst>
                                  <p:childTnLst>
                                    <p:animEffect transition="out" filter="fade">
                                      <p:cBhvr>
                                        <p:cTn id="77" dur="2000"/>
                                        <p:tgtEl>
                                          <p:spTgt spid="15"/>
                                        </p:tgtEl>
                                      </p:cBhvr>
                                    </p:animEffect>
                                    <p:set>
                                      <p:cBhvr>
                                        <p:cTn id="78" dur="1" fill="hold">
                                          <p:stCondLst>
                                            <p:cond delay="1999"/>
                                          </p:stCondLst>
                                        </p:cTn>
                                        <p:tgtEl>
                                          <p:spTgt spid="15"/>
                                        </p:tgtEl>
                                        <p:attrNameLst>
                                          <p:attrName>style.visibility</p:attrName>
                                        </p:attrNameLst>
                                      </p:cBhvr>
                                      <p:to>
                                        <p:strVal val="hidden"/>
                                      </p:to>
                                    </p:set>
                                  </p:childTnLst>
                                </p:cTn>
                              </p:par>
                              <p:par>
                                <p:cTn id="79" presetID="10" presetClass="exit" presetSubtype="0" fill="hold" grpId="0" nodeType="withEffect">
                                  <p:stCondLst>
                                    <p:cond delay="0"/>
                                  </p:stCondLst>
                                  <p:childTnLst>
                                    <p:animEffect transition="out" filter="fade">
                                      <p:cBhvr>
                                        <p:cTn id="80" dur="2000"/>
                                        <p:tgtEl>
                                          <p:spTgt spid="16"/>
                                        </p:tgtEl>
                                      </p:cBhvr>
                                    </p:animEffect>
                                    <p:set>
                                      <p:cBhvr>
                                        <p:cTn id="81" dur="1" fill="hold">
                                          <p:stCondLst>
                                            <p:cond delay="1999"/>
                                          </p:stCondLst>
                                        </p:cTn>
                                        <p:tgtEl>
                                          <p:spTgt spid="16"/>
                                        </p:tgtEl>
                                        <p:attrNameLst>
                                          <p:attrName>style.visibility</p:attrName>
                                        </p:attrNameLst>
                                      </p:cBhvr>
                                      <p:to>
                                        <p:strVal val="hidden"/>
                                      </p:to>
                                    </p:set>
                                  </p:childTnLst>
                                </p:cTn>
                              </p:par>
                              <p:par>
                                <p:cTn id="82" presetID="10" presetClass="exit" presetSubtype="0" fill="hold" grpId="0" nodeType="withEffect">
                                  <p:stCondLst>
                                    <p:cond delay="0"/>
                                  </p:stCondLst>
                                  <p:childTnLst>
                                    <p:animEffect transition="out" filter="fade">
                                      <p:cBhvr>
                                        <p:cTn id="83" dur="2000"/>
                                        <p:tgtEl>
                                          <p:spTgt spid="17"/>
                                        </p:tgtEl>
                                      </p:cBhvr>
                                    </p:animEffect>
                                    <p:set>
                                      <p:cBhvr>
                                        <p:cTn id="84" dur="1" fill="hold">
                                          <p:stCondLst>
                                            <p:cond delay="1999"/>
                                          </p:stCondLst>
                                        </p:cTn>
                                        <p:tgtEl>
                                          <p:spTgt spid="17"/>
                                        </p:tgtEl>
                                        <p:attrNameLst>
                                          <p:attrName>style.visibility</p:attrName>
                                        </p:attrNameLst>
                                      </p:cBhvr>
                                      <p:to>
                                        <p:strVal val="hidden"/>
                                      </p:to>
                                    </p:set>
                                  </p:childTnLst>
                                </p:cTn>
                              </p:par>
                              <p:par>
                                <p:cTn id="85" presetID="10" presetClass="exit" presetSubtype="0" fill="hold" grpId="0" nodeType="withEffect">
                                  <p:stCondLst>
                                    <p:cond delay="0"/>
                                  </p:stCondLst>
                                  <p:childTnLst>
                                    <p:animEffect transition="out" filter="fade">
                                      <p:cBhvr>
                                        <p:cTn id="86" dur="2000"/>
                                        <p:tgtEl>
                                          <p:spTgt spid="18"/>
                                        </p:tgtEl>
                                      </p:cBhvr>
                                    </p:animEffect>
                                    <p:set>
                                      <p:cBhvr>
                                        <p:cTn id="87" dur="1" fill="hold">
                                          <p:stCondLst>
                                            <p:cond delay="1999"/>
                                          </p:stCondLst>
                                        </p:cTn>
                                        <p:tgtEl>
                                          <p:spTgt spid="18"/>
                                        </p:tgtEl>
                                        <p:attrNameLst>
                                          <p:attrName>style.visibility</p:attrName>
                                        </p:attrNameLst>
                                      </p:cBhvr>
                                      <p:to>
                                        <p:strVal val="hidden"/>
                                      </p:to>
                                    </p:set>
                                  </p:childTnLst>
                                </p:cTn>
                              </p:par>
                              <p:par>
                                <p:cTn id="88" presetID="10" presetClass="exit" presetSubtype="0" fill="hold" grpId="0" nodeType="withEffect">
                                  <p:stCondLst>
                                    <p:cond delay="0"/>
                                  </p:stCondLst>
                                  <p:childTnLst>
                                    <p:animEffect transition="out" filter="fade">
                                      <p:cBhvr>
                                        <p:cTn id="89" dur="2000"/>
                                        <p:tgtEl>
                                          <p:spTgt spid="21"/>
                                        </p:tgtEl>
                                      </p:cBhvr>
                                    </p:animEffect>
                                    <p:set>
                                      <p:cBhvr>
                                        <p:cTn id="90" dur="1" fill="hold">
                                          <p:stCondLst>
                                            <p:cond delay="1999"/>
                                          </p:stCondLst>
                                        </p:cTn>
                                        <p:tgtEl>
                                          <p:spTgt spid="21"/>
                                        </p:tgtEl>
                                        <p:attrNameLst>
                                          <p:attrName>style.visibility</p:attrName>
                                        </p:attrNameLst>
                                      </p:cBhvr>
                                      <p:to>
                                        <p:strVal val="hidden"/>
                                      </p:to>
                                    </p:set>
                                  </p:childTnLst>
                                </p:cTn>
                              </p:par>
                              <p:par>
                                <p:cTn id="91" presetID="10" presetClass="exit" presetSubtype="0" fill="hold" grpId="0" nodeType="withEffect">
                                  <p:stCondLst>
                                    <p:cond delay="0"/>
                                  </p:stCondLst>
                                  <p:childTnLst>
                                    <p:animEffect transition="out" filter="fade">
                                      <p:cBhvr>
                                        <p:cTn id="92" dur="2000"/>
                                        <p:tgtEl>
                                          <p:spTgt spid="22"/>
                                        </p:tgtEl>
                                      </p:cBhvr>
                                    </p:animEffect>
                                    <p:set>
                                      <p:cBhvr>
                                        <p:cTn id="93" dur="1" fill="hold">
                                          <p:stCondLst>
                                            <p:cond delay="1999"/>
                                          </p:stCondLst>
                                        </p:cTn>
                                        <p:tgtEl>
                                          <p:spTgt spid="22"/>
                                        </p:tgtEl>
                                        <p:attrNameLst>
                                          <p:attrName>style.visibility</p:attrName>
                                        </p:attrNameLst>
                                      </p:cBhvr>
                                      <p:to>
                                        <p:strVal val="hidden"/>
                                      </p:to>
                                    </p:set>
                                  </p:childTnLst>
                                </p:cTn>
                              </p:par>
                            </p:childTnLst>
                          </p:cTn>
                        </p:par>
                      </p:childTnLst>
                    </p:cTn>
                  </p:par>
                  <p:par>
                    <p:cTn id="94" fill="hold">
                      <p:stCondLst>
                        <p:cond delay="indefinite"/>
                      </p:stCondLst>
                      <p:childTnLst>
                        <p:par>
                          <p:cTn id="95" fill="hold">
                            <p:stCondLst>
                              <p:cond delay="0"/>
                            </p:stCondLst>
                            <p:childTnLst>
                              <p:par>
                                <p:cTn id="96" presetID="3" presetClass="entr" presetSubtype="10" fill="hold" grpId="0" nodeType="clickEffect">
                                  <p:stCondLst>
                                    <p:cond delay="0"/>
                                  </p:stCondLst>
                                  <p:childTnLst>
                                    <p:set>
                                      <p:cBhvr>
                                        <p:cTn id="97" dur="1" fill="hold">
                                          <p:stCondLst>
                                            <p:cond delay="0"/>
                                          </p:stCondLst>
                                        </p:cTn>
                                        <p:tgtEl>
                                          <p:spTgt spid="31"/>
                                        </p:tgtEl>
                                        <p:attrNameLst>
                                          <p:attrName>style.visibility</p:attrName>
                                        </p:attrNameLst>
                                      </p:cBhvr>
                                      <p:to>
                                        <p:strVal val="visible"/>
                                      </p:to>
                                    </p:set>
                                    <p:animEffect transition="in" filter="blinds(horizontal)">
                                      <p:cBhvr>
                                        <p:cTn id="98" dur="500"/>
                                        <p:tgtEl>
                                          <p:spTgt spid="31"/>
                                        </p:tgtEl>
                                      </p:cBhvr>
                                    </p:animEffect>
                                  </p:childTnLst>
                                </p:cTn>
                              </p:par>
                            </p:childTnLst>
                          </p:cTn>
                        </p:par>
                      </p:childTnLst>
                    </p:cTn>
                  </p:par>
                  <p:par>
                    <p:cTn id="99" fill="hold">
                      <p:stCondLst>
                        <p:cond delay="indefinite"/>
                      </p:stCondLst>
                      <p:childTnLst>
                        <p:par>
                          <p:cTn id="100" fill="hold">
                            <p:stCondLst>
                              <p:cond delay="0"/>
                            </p:stCondLst>
                            <p:childTnLst>
                              <p:par>
                                <p:cTn id="101" presetID="35" presetClass="emph" presetSubtype="0" repeatCount="4000" fill="hold" grpId="1" nodeType="clickEffect">
                                  <p:stCondLst>
                                    <p:cond delay="0"/>
                                  </p:stCondLst>
                                  <p:childTnLst>
                                    <p:anim calcmode="discrete" valueType="str">
                                      <p:cBhvr>
                                        <p:cTn id="102" dur="500" fill="hold"/>
                                        <p:tgtEl>
                                          <p:spTgt spid="20"/>
                                        </p:tgtEl>
                                        <p:attrNameLst>
                                          <p:attrName>style.visibility</p:attrName>
                                        </p:attrNameLst>
                                      </p:cBhvr>
                                      <p:tavLst>
                                        <p:tav tm="0">
                                          <p:val>
                                            <p:strVal val="hidden"/>
                                          </p:val>
                                        </p:tav>
                                        <p:tav tm="50000">
                                          <p:val>
                                            <p:strVal val="visible"/>
                                          </p:val>
                                        </p:tav>
                                      </p:tavLst>
                                    </p:anim>
                                  </p:childTnLst>
                                </p:cTn>
                              </p:par>
                              <p:par>
                                <p:cTn id="103" presetID="35" presetClass="emph" presetSubtype="0" repeatCount="4000" fill="hold" grpId="1" nodeType="withEffect">
                                  <p:stCondLst>
                                    <p:cond delay="0"/>
                                  </p:stCondLst>
                                  <p:childTnLst>
                                    <p:anim calcmode="discrete" valueType="str">
                                      <p:cBhvr>
                                        <p:cTn id="104" dur="500" fill="hold"/>
                                        <p:tgtEl>
                                          <p:spTgt spid="19"/>
                                        </p:tgtEl>
                                        <p:attrNameLst>
                                          <p:attrName>style.visibility</p:attrName>
                                        </p:attrNameLst>
                                      </p:cBhvr>
                                      <p:tavLst>
                                        <p:tav tm="0">
                                          <p:val>
                                            <p:strVal val="hidden"/>
                                          </p:val>
                                        </p:tav>
                                        <p:tav tm="50000">
                                          <p:val>
                                            <p:strVal val="visible"/>
                                          </p:val>
                                        </p:tav>
                                      </p:tavLst>
                                    </p:anim>
                                  </p:childTnLst>
                                </p:cTn>
                              </p:par>
                              <p:par>
                                <p:cTn id="105" presetID="35" presetClass="emph" presetSubtype="0" repeatCount="4000" fill="hold" grpId="1" nodeType="withEffect">
                                  <p:stCondLst>
                                    <p:cond delay="0"/>
                                  </p:stCondLst>
                                  <p:childTnLst>
                                    <p:anim calcmode="discrete" valueType="str">
                                      <p:cBhvr>
                                        <p:cTn id="106" dur="500" fill="hold"/>
                                        <p:tgtEl>
                                          <p:spTgt spid="13"/>
                                        </p:tgtEl>
                                        <p:attrNameLst>
                                          <p:attrName>style.visibility</p:attrName>
                                        </p:attrNameLst>
                                      </p:cBhvr>
                                      <p:tavLst>
                                        <p:tav tm="0">
                                          <p:val>
                                            <p:strVal val="hidden"/>
                                          </p:val>
                                        </p:tav>
                                        <p:tav tm="50000">
                                          <p:val>
                                            <p:strVal val="visible"/>
                                          </p:val>
                                        </p:tav>
                                      </p:tavLst>
                                    </p:anim>
                                  </p:childTnLst>
                                </p:cTn>
                              </p:par>
                            </p:childTnLst>
                          </p:cTn>
                        </p:par>
                      </p:childTnLst>
                    </p:cTn>
                  </p:par>
                  <p:par>
                    <p:cTn id="107" fill="hold">
                      <p:stCondLst>
                        <p:cond delay="indefinite"/>
                      </p:stCondLst>
                      <p:childTnLst>
                        <p:par>
                          <p:cTn id="108" fill="hold">
                            <p:stCondLst>
                              <p:cond delay="0"/>
                            </p:stCondLst>
                            <p:childTnLst>
                              <p:par>
                                <p:cTn id="109" presetID="3" presetClass="entr" presetSubtype="10" fill="hold" nodeType="clickEffect">
                                  <p:stCondLst>
                                    <p:cond delay="0"/>
                                  </p:stCondLst>
                                  <p:childTnLst>
                                    <p:set>
                                      <p:cBhvr>
                                        <p:cTn id="110" dur="1" fill="hold">
                                          <p:stCondLst>
                                            <p:cond delay="0"/>
                                          </p:stCondLst>
                                        </p:cTn>
                                        <p:tgtEl>
                                          <p:spTgt spid="32"/>
                                        </p:tgtEl>
                                        <p:attrNameLst>
                                          <p:attrName>style.visibility</p:attrName>
                                        </p:attrNameLst>
                                      </p:cBhvr>
                                      <p:to>
                                        <p:strVal val="visible"/>
                                      </p:to>
                                    </p:set>
                                    <p:animEffect transition="in" filter="blinds(horizontal)">
                                      <p:cBhvr>
                                        <p:cTn id="111" dur="500"/>
                                        <p:tgtEl>
                                          <p:spTgt spid="32"/>
                                        </p:tgtEl>
                                      </p:cBhvr>
                                    </p:animEffect>
                                  </p:childTnLst>
                                </p:cTn>
                              </p:par>
                            </p:childTnLst>
                          </p:cTn>
                        </p:par>
                      </p:childTnLst>
                    </p:cTn>
                  </p:par>
                  <p:par>
                    <p:cTn id="112" fill="hold">
                      <p:stCondLst>
                        <p:cond delay="indefinite"/>
                      </p:stCondLst>
                      <p:childTnLst>
                        <p:par>
                          <p:cTn id="113" fill="hold">
                            <p:stCondLst>
                              <p:cond delay="0"/>
                            </p:stCondLst>
                            <p:childTnLst>
                              <p:par>
                                <p:cTn id="114" presetID="10" presetClass="entr" presetSubtype="0" fill="hold" grpId="3" nodeType="clickEffect">
                                  <p:stCondLst>
                                    <p:cond delay="0"/>
                                  </p:stCondLst>
                                  <p:childTnLst>
                                    <p:set>
                                      <p:cBhvr>
                                        <p:cTn id="115" dur="1" fill="hold">
                                          <p:stCondLst>
                                            <p:cond delay="0"/>
                                          </p:stCondLst>
                                        </p:cTn>
                                        <p:tgtEl>
                                          <p:spTgt spid="14"/>
                                        </p:tgtEl>
                                        <p:attrNameLst>
                                          <p:attrName>style.visibility</p:attrName>
                                        </p:attrNameLst>
                                      </p:cBhvr>
                                      <p:to>
                                        <p:strVal val="visible"/>
                                      </p:to>
                                    </p:set>
                                    <p:animEffect transition="in" filter="fade">
                                      <p:cBhvr>
                                        <p:cTn id="116" dur="2000"/>
                                        <p:tgtEl>
                                          <p:spTgt spid="14"/>
                                        </p:tgtEl>
                                      </p:cBhvr>
                                    </p:animEffect>
                                  </p:childTnLst>
                                </p:cTn>
                              </p:par>
                              <p:par>
                                <p:cTn id="117" presetID="10" presetClass="entr" presetSubtype="0" fill="hold" grpId="3" nodeType="withEffect">
                                  <p:stCondLst>
                                    <p:cond delay="0"/>
                                  </p:stCondLst>
                                  <p:childTnLst>
                                    <p:set>
                                      <p:cBhvr>
                                        <p:cTn id="118" dur="1" fill="hold">
                                          <p:stCondLst>
                                            <p:cond delay="0"/>
                                          </p:stCondLst>
                                        </p:cTn>
                                        <p:tgtEl>
                                          <p:spTgt spid="15"/>
                                        </p:tgtEl>
                                        <p:attrNameLst>
                                          <p:attrName>style.visibility</p:attrName>
                                        </p:attrNameLst>
                                      </p:cBhvr>
                                      <p:to>
                                        <p:strVal val="visible"/>
                                      </p:to>
                                    </p:set>
                                    <p:animEffect transition="in" filter="fade">
                                      <p:cBhvr>
                                        <p:cTn id="119" dur="2000"/>
                                        <p:tgtEl>
                                          <p:spTgt spid="15"/>
                                        </p:tgtEl>
                                      </p:cBhvr>
                                    </p:animEffect>
                                  </p:childTnLst>
                                </p:cTn>
                              </p:par>
                              <p:par>
                                <p:cTn id="120" presetID="10" presetClass="entr" presetSubtype="0" fill="hold" grpId="1" nodeType="withEffect">
                                  <p:stCondLst>
                                    <p:cond delay="0"/>
                                  </p:stCondLst>
                                  <p:childTnLst>
                                    <p:set>
                                      <p:cBhvr>
                                        <p:cTn id="121" dur="1" fill="hold">
                                          <p:stCondLst>
                                            <p:cond delay="0"/>
                                          </p:stCondLst>
                                        </p:cTn>
                                        <p:tgtEl>
                                          <p:spTgt spid="16"/>
                                        </p:tgtEl>
                                        <p:attrNameLst>
                                          <p:attrName>style.visibility</p:attrName>
                                        </p:attrNameLst>
                                      </p:cBhvr>
                                      <p:to>
                                        <p:strVal val="visible"/>
                                      </p:to>
                                    </p:set>
                                    <p:animEffect transition="in" filter="fade">
                                      <p:cBhvr>
                                        <p:cTn id="122" dur="2000"/>
                                        <p:tgtEl>
                                          <p:spTgt spid="16"/>
                                        </p:tgtEl>
                                      </p:cBhvr>
                                    </p:animEffect>
                                  </p:childTnLst>
                                </p:cTn>
                              </p:par>
                              <p:par>
                                <p:cTn id="123" presetID="10" presetClass="entr" presetSubtype="0" fill="hold" grpId="1" nodeType="withEffect">
                                  <p:stCondLst>
                                    <p:cond delay="0"/>
                                  </p:stCondLst>
                                  <p:childTnLst>
                                    <p:set>
                                      <p:cBhvr>
                                        <p:cTn id="124" dur="1" fill="hold">
                                          <p:stCondLst>
                                            <p:cond delay="0"/>
                                          </p:stCondLst>
                                        </p:cTn>
                                        <p:tgtEl>
                                          <p:spTgt spid="17"/>
                                        </p:tgtEl>
                                        <p:attrNameLst>
                                          <p:attrName>style.visibility</p:attrName>
                                        </p:attrNameLst>
                                      </p:cBhvr>
                                      <p:to>
                                        <p:strVal val="visible"/>
                                      </p:to>
                                    </p:set>
                                    <p:animEffect transition="in" filter="fade">
                                      <p:cBhvr>
                                        <p:cTn id="125" dur="2000"/>
                                        <p:tgtEl>
                                          <p:spTgt spid="17"/>
                                        </p:tgtEl>
                                      </p:cBhvr>
                                    </p:animEffect>
                                  </p:childTnLst>
                                </p:cTn>
                              </p:par>
                              <p:par>
                                <p:cTn id="126" presetID="10" presetClass="entr" presetSubtype="0" fill="hold" grpId="1" nodeType="withEffect">
                                  <p:stCondLst>
                                    <p:cond delay="0"/>
                                  </p:stCondLst>
                                  <p:childTnLst>
                                    <p:set>
                                      <p:cBhvr>
                                        <p:cTn id="127" dur="1" fill="hold">
                                          <p:stCondLst>
                                            <p:cond delay="0"/>
                                          </p:stCondLst>
                                        </p:cTn>
                                        <p:tgtEl>
                                          <p:spTgt spid="21"/>
                                        </p:tgtEl>
                                        <p:attrNameLst>
                                          <p:attrName>style.visibility</p:attrName>
                                        </p:attrNameLst>
                                      </p:cBhvr>
                                      <p:to>
                                        <p:strVal val="visible"/>
                                      </p:to>
                                    </p:set>
                                    <p:animEffect transition="in" filter="fade">
                                      <p:cBhvr>
                                        <p:cTn id="128" dur="2000"/>
                                        <p:tgtEl>
                                          <p:spTgt spid="21"/>
                                        </p:tgtEl>
                                      </p:cBhvr>
                                    </p:animEffect>
                                  </p:childTnLst>
                                </p:cTn>
                              </p:par>
                              <p:par>
                                <p:cTn id="129" presetID="10" presetClass="entr" presetSubtype="0" fill="hold" grpId="1" nodeType="withEffect">
                                  <p:stCondLst>
                                    <p:cond delay="0"/>
                                  </p:stCondLst>
                                  <p:childTnLst>
                                    <p:set>
                                      <p:cBhvr>
                                        <p:cTn id="130" dur="1" fill="hold">
                                          <p:stCondLst>
                                            <p:cond delay="0"/>
                                          </p:stCondLst>
                                        </p:cTn>
                                        <p:tgtEl>
                                          <p:spTgt spid="22"/>
                                        </p:tgtEl>
                                        <p:attrNameLst>
                                          <p:attrName>style.visibility</p:attrName>
                                        </p:attrNameLst>
                                      </p:cBhvr>
                                      <p:to>
                                        <p:strVal val="visible"/>
                                      </p:to>
                                    </p:set>
                                    <p:animEffect transition="in" filter="fade">
                                      <p:cBhvr>
                                        <p:cTn id="131" dur="2000"/>
                                        <p:tgtEl>
                                          <p:spTgt spid="22"/>
                                        </p:tgtEl>
                                      </p:cBhvr>
                                    </p:animEffect>
                                  </p:childTnLst>
                                </p:cTn>
                              </p:par>
                              <p:par>
                                <p:cTn id="132" presetID="10" presetClass="entr" presetSubtype="0" fill="hold" grpId="1" nodeType="withEffect">
                                  <p:stCondLst>
                                    <p:cond delay="0"/>
                                  </p:stCondLst>
                                  <p:childTnLst>
                                    <p:set>
                                      <p:cBhvr>
                                        <p:cTn id="133" dur="1" fill="hold">
                                          <p:stCondLst>
                                            <p:cond delay="0"/>
                                          </p:stCondLst>
                                        </p:cTn>
                                        <p:tgtEl>
                                          <p:spTgt spid="18"/>
                                        </p:tgtEl>
                                        <p:attrNameLst>
                                          <p:attrName>style.visibility</p:attrName>
                                        </p:attrNameLst>
                                      </p:cBhvr>
                                      <p:to>
                                        <p:strVal val="visible"/>
                                      </p:to>
                                    </p:set>
                                    <p:animEffect transition="in" filter="fade">
                                      <p:cBhvr>
                                        <p:cTn id="134" dur="2000"/>
                                        <p:tgtEl>
                                          <p:spTgt spid="18"/>
                                        </p:tgtEl>
                                      </p:cBhvr>
                                    </p:animEffect>
                                  </p:childTnLst>
                                </p:cTn>
                              </p:par>
                            </p:childTnLst>
                          </p:cTn>
                        </p:par>
                      </p:childTnLst>
                    </p:cTn>
                  </p:par>
                  <p:par>
                    <p:cTn id="135" fill="hold">
                      <p:stCondLst>
                        <p:cond delay="indefinite"/>
                      </p:stCondLst>
                      <p:childTnLst>
                        <p:par>
                          <p:cTn id="136" fill="hold">
                            <p:stCondLst>
                              <p:cond delay="0"/>
                            </p:stCondLst>
                            <p:childTnLst>
                              <p:par>
                                <p:cTn id="137" presetID="3" presetClass="entr" presetSubtype="10" fill="hold" grpId="0" nodeType="clickEffect">
                                  <p:stCondLst>
                                    <p:cond delay="0"/>
                                  </p:stCondLst>
                                  <p:childTnLst>
                                    <p:set>
                                      <p:cBhvr>
                                        <p:cTn id="138" dur="1" fill="hold">
                                          <p:stCondLst>
                                            <p:cond delay="0"/>
                                          </p:stCondLst>
                                        </p:cTn>
                                        <p:tgtEl>
                                          <p:spTgt spid="33"/>
                                        </p:tgtEl>
                                        <p:attrNameLst>
                                          <p:attrName>style.visibility</p:attrName>
                                        </p:attrNameLst>
                                      </p:cBhvr>
                                      <p:to>
                                        <p:strVal val="visible"/>
                                      </p:to>
                                    </p:set>
                                    <p:animEffect transition="in" filter="blinds(horizontal)">
                                      <p:cBhvr>
                                        <p:cTn id="139" dur="500"/>
                                        <p:tgtEl>
                                          <p:spTgt spid="33"/>
                                        </p:tgtEl>
                                      </p:cBhvr>
                                    </p:animEffect>
                                  </p:childTnLst>
                                </p:cTn>
                              </p:par>
                            </p:childTnLst>
                          </p:cTn>
                        </p:par>
                      </p:childTnLst>
                    </p:cTn>
                  </p:par>
                  <p:par>
                    <p:cTn id="140" fill="hold">
                      <p:stCondLst>
                        <p:cond delay="indefinite"/>
                      </p:stCondLst>
                      <p:childTnLst>
                        <p:par>
                          <p:cTn id="141" fill="hold">
                            <p:stCondLst>
                              <p:cond delay="0"/>
                            </p:stCondLst>
                            <p:childTnLst>
                              <p:par>
                                <p:cTn id="142" presetID="10" presetClass="exit" presetSubtype="0" fill="hold" grpId="2" nodeType="clickEffect">
                                  <p:stCondLst>
                                    <p:cond delay="0"/>
                                  </p:stCondLst>
                                  <p:childTnLst>
                                    <p:animEffect transition="out" filter="fade">
                                      <p:cBhvr>
                                        <p:cTn id="143" dur="2000"/>
                                        <p:tgtEl>
                                          <p:spTgt spid="13"/>
                                        </p:tgtEl>
                                      </p:cBhvr>
                                    </p:animEffect>
                                    <p:set>
                                      <p:cBhvr>
                                        <p:cTn id="144" dur="1" fill="hold">
                                          <p:stCondLst>
                                            <p:cond delay="1999"/>
                                          </p:stCondLst>
                                        </p:cTn>
                                        <p:tgtEl>
                                          <p:spTgt spid="13"/>
                                        </p:tgtEl>
                                        <p:attrNameLst>
                                          <p:attrName>style.visibility</p:attrName>
                                        </p:attrNameLst>
                                      </p:cBhvr>
                                      <p:to>
                                        <p:strVal val="hidden"/>
                                      </p:to>
                                    </p:set>
                                  </p:childTnLst>
                                </p:cTn>
                              </p:par>
                              <p:par>
                                <p:cTn id="145" presetID="10" presetClass="exit" presetSubtype="0" fill="hold" grpId="2" nodeType="withEffect">
                                  <p:stCondLst>
                                    <p:cond delay="0"/>
                                  </p:stCondLst>
                                  <p:childTnLst>
                                    <p:animEffect transition="out" filter="fade">
                                      <p:cBhvr>
                                        <p:cTn id="146" dur="2000"/>
                                        <p:tgtEl>
                                          <p:spTgt spid="16"/>
                                        </p:tgtEl>
                                      </p:cBhvr>
                                    </p:animEffect>
                                    <p:set>
                                      <p:cBhvr>
                                        <p:cTn id="147" dur="1" fill="hold">
                                          <p:stCondLst>
                                            <p:cond delay="1999"/>
                                          </p:stCondLst>
                                        </p:cTn>
                                        <p:tgtEl>
                                          <p:spTgt spid="16"/>
                                        </p:tgtEl>
                                        <p:attrNameLst>
                                          <p:attrName>style.visibility</p:attrName>
                                        </p:attrNameLst>
                                      </p:cBhvr>
                                      <p:to>
                                        <p:strVal val="hidden"/>
                                      </p:to>
                                    </p:set>
                                  </p:childTnLst>
                                </p:cTn>
                              </p:par>
                              <p:par>
                                <p:cTn id="148" presetID="10" presetClass="exit" presetSubtype="0" fill="hold" grpId="2" nodeType="withEffect">
                                  <p:stCondLst>
                                    <p:cond delay="0"/>
                                  </p:stCondLst>
                                  <p:childTnLst>
                                    <p:animEffect transition="out" filter="fade">
                                      <p:cBhvr>
                                        <p:cTn id="149" dur="2000"/>
                                        <p:tgtEl>
                                          <p:spTgt spid="17"/>
                                        </p:tgtEl>
                                      </p:cBhvr>
                                    </p:animEffect>
                                    <p:set>
                                      <p:cBhvr>
                                        <p:cTn id="150" dur="1" fill="hold">
                                          <p:stCondLst>
                                            <p:cond delay="1999"/>
                                          </p:stCondLst>
                                        </p:cTn>
                                        <p:tgtEl>
                                          <p:spTgt spid="17"/>
                                        </p:tgtEl>
                                        <p:attrNameLst>
                                          <p:attrName>style.visibility</p:attrName>
                                        </p:attrNameLst>
                                      </p:cBhvr>
                                      <p:to>
                                        <p:strVal val="hidden"/>
                                      </p:to>
                                    </p:set>
                                  </p:childTnLst>
                                </p:cTn>
                              </p:par>
                              <p:par>
                                <p:cTn id="151" presetID="10" presetClass="exit" presetSubtype="0" fill="hold" grpId="2" nodeType="withEffect">
                                  <p:stCondLst>
                                    <p:cond delay="0"/>
                                  </p:stCondLst>
                                  <p:childTnLst>
                                    <p:animEffect transition="out" filter="fade">
                                      <p:cBhvr>
                                        <p:cTn id="152" dur="2000"/>
                                        <p:tgtEl>
                                          <p:spTgt spid="18"/>
                                        </p:tgtEl>
                                      </p:cBhvr>
                                    </p:animEffect>
                                    <p:set>
                                      <p:cBhvr>
                                        <p:cTn id="153" dur="1" fill="hold">
                                          <p:stCondLst>
                                            <p:cond delay="1999"/>
                                          </p:stCondLst>
                                        </p:cTn>
                                        <p:tgtEl>
                                          <p:spTgt spid="18"/>
                                        </p:tgtEl>
                                        <p:attrNameLst>
                                          <p:attrName>style.visibility</p:attrName>
                                        </p:attrNameLst>
                                      </p:cBhvr>
                                      <p:to>
                                        <p:strVal val="hidden"/>
                                      </p:to>
                                    </p:set>
                                  </p:childTnLst>
                                </p:cTn>
                              </p:par>
                              <p:par>
                                <p:cTn id="154" presetID="10" presetClass="exit" presetSubtype="0" fill="hold" grpId="2" nodeType="withEffect">
                                  <p:stCondLst>
                                    <p:cond delay="0"/>
                                  </p:stCondLst>
                                  <p:childTnLst>
                                    <p:animEffect transition="out" filter="fade">
                                      <p:cBhvr>
                                        <p:cTn id="155" dur="2000"/>
                                        <p:tgtEl>
                                          <p:spTgt spid="19"/>
                                        </p:tgtEl>
                                      </p:cBhvr>
                                    </p:animEffect>
                                    <p:set>
                                      <p:cBhvr>
                                        <p:cTn id="156" dur="1" fill="hold">
                                          <p:stCondLst>
                                            <p:cond delay="1999"/>
                                          </p:stCondLst>
                                        </p:cTn>
                                        <p:tgtEl>
                                          <p:spTgt spid="19"/>
                                        </p:tgtEl>
                                        <p:attrNameLst>
                                          <p:attrName>style.visibility</p:attrName>
                                        </p:attrNameLst>
                                      </p:cBhvr>
                                      <p:to>
                                        <p:strVal val="hidden"/>
                                      </p:to>
                                    </p:set>
                                  </p:childTnLst>
                                </p:cTn>
                              </p:par>
                              <p:par>
                                <p:cTn id="157" presetID="10" presetClass="exit" presetSubtype="0" fill="hold" grpId="2" nodeType="withEffect">
                                  <p:stCondLst>
                                    <p:cond delay="0"/>
                                  </p:stCondLst>
                                  <p:childTnLst>
                                    <p:animEffect transition="out" filter="fade">
                                      <p:cBhvr>
                                        <p:cTn id="158" dur="2000"/>
                                        <p:tgtEl>
                                          <p:spTgt spid="20"/>
                                        </p:tgtEl>
                                      </p:cBhvr>
                                    </p:animEffect>
                                    <p:set>
                                      <p:cBhvr>
                                        <p:cTn id="159" dur="1" fill="hold">
                                          <p:stCondLst>
                                            <p:cond delay="1999"/>
                                          </p:stCondLst>
                                        </p:cTn>
                                        <p:tgtEl>
                                          <p:spTgt spid="20"/>
                                        </p:tgtEl>
                                        <p:attrNameLst>
                                          <p:attrName>style.visibility</p:attrName>
                                        </p:attrNameLst>
                                      </p:cBhvr>
                                      <p:to>
                                        <p:strVal val="hidden"/>
                                      </p:to>
                                    </p:set>
                                  </p:childTnLst>
                                </p:cTn>
                              </p:par>
                              <p:par>
                                <p:cTn id="160" presetID="10" presetClass="exit" presetSubtype="0" fill="hold" grpId="2" nodeType="withEffect">
                                  <p:stCondLst>
                                    <p:cond delay="0"/>
                                  </p:stCondLst>
                                  <p:childTnLst>
                                    <p:animEffect transition="out" filter="fade">
                                      <p:cBhvr>
                                        <p:cTn id="161" dur="2000"/>
                                        <p:tgtEl>
                                          <p:spTgt spid="21"/>
                                        </p:tgtEl>
                                      </p:cBhvr>
                                    </p:animEffect>
                                    <p:set>
                                      <p:cBhvr>
                                        <p:cTn id="162" dur="1" fill="hold">
                                          <p:stCondLst>
                                            <p:cond delay="1999"/>
                                          </p:stCondLst>
                                        </p:cTn>
                                        <p:tgtEl>
                                          <p:spTgt spid="21"/>
                                        </p:tgtEl>
                                        <p:attrNameLst>
                                          <p:attrName>style.visibility</p:attrName>
                                        </p:attrNameLst>
                                      </p:cBhvr>
                                      <p:to>
                                        <p:strVal val="hidden"/>
                                      </p:to>
                                    </p:set>
                                  </p:childTnLst>
                                </p:cTn>
                              </p:par>
                              <p:par>
                                <p:cTn id="163" presetID="10" presetClass="exit" presetSubtype="0" fill="hold" grpId="2" nodeType="withEffect">
                                  <p:stCondLst>
                                    <p:cond delay="0"/>
                                  </p:stCondLst>
                                  <p:childTnLst>
                                    <p:animEffect transition="out" filter="fade">
                                      <p:cBhvr>
                                        <p:cTn id="164" dur="2000"/>
                                        <p:tgtEl>
                                          <p:spTgt spid="22"/>
                                        </p:tgtEl>
                                      </p:cBhvr>
                                    </p:animEffect>
                                    <p:set>
                                      <p:cBhvr>
                                        <p:cTn id="165" dur="1" fill="hold">
                                          <p:stCondLst>
                                            <p:cond delay="1999"/>
                                          </p:stCondLst>
                                        </p:cTn>
                                        <p:tgtEl>
                                          <p:spTgt spid="22"/>
                                        </p:tgtEl>
                                        <p:attrNameLst>
                                          <p:attrName>style.visibility</p:attrName>
                                        </p:attrNameLst>
                                      </p:cBhvr>
                                      <p:to>
                                        <p:strVal val="hidden"/>
                                      </p:to>
                                    </p:set>
                                  </p:childTnLst>
                                </p:cTn>
                              </p:par>
                            </p:childTnLst>
                          </p:cTn>
                        </p:par>
                      </p:childTnLst>
                    </p:cTn>
                  </p:par>
                  <p:par>
                    <p:cTn id="166" fill="hold">
                      <p:stCondLst>
                        <p:cond delay="indefinite"/>
                      </p:stCondLst>
                      <p:childTnLst>
                        <p:par>
                          <p:cTn id="167" fill="hold">
                            <p:stCondLst>
                              <p:cond delay="0"/>
                            </p:stCondLst>
                            <p:childTnLst>
                              <p:par>
                                <p:cTn id="168" presetID="3" presetClass="entr" presetSubtype="10" fill="hold" grpId="0" nodeType="clickEffect">
                                  <p:stCondLst>
                                    <p:cond delay="0"/>
                                  </p:stCondLst>
                                  <p:childTnLst>
                                    <p:set>
                                      <p:cBhvr>
                                        <p:cTn id="169" dur="1" fill="hold">
                                          <p:stCondLst>
                                            <p:cond delay="0"/>
                                          </p:stCondLst>
                                        </p:cTn>
                                        <p:tgtEl>
                                          <p:spTgt spid="34"/>
                                        </p:tgtEl>
                                        <p:attrNameLst>
                                          <p:attrName>style.visibility</p:attrName>
                                        </p:attrNameLst>
                                      </p:cBhvr>
                                      <p:to>
                                        <p:strVal val="visible"/>
                                      </p:to>
                                    </p:set>
                                    <p:animEffect transition="in" filter="blinds(horizontal)">
                                      <p:cBhvr>
                                        <p:cTn id="170" dur="500"/>
                                        <p:tgtEl>
                                          <p:spTgt spid="34"/>
                                        </p:tgtEl>
                                      </p:cBhvr>
                                    </p:animEffect>
                                  </p:childTnLst>
                                </p:cTn>
                              </p:par>
                            </p:childTnLst>
                          </p:cTn>
                        </p:par>
                      </p:childTnLst>
                    </p:cTn>
                  </p:par>
                  <p:par>
                    <p:cTn id="171" fill="hold">
                      <p:stCondLst>
                        <p:cond delay="indefinite"/>
                      </p:stCondLst>
                      <p:childTnLst>
                        <p:par>
                          <p:cTn id="172" fill="hold">
                            <p:stCondLst>
                              <p:cond delay="0"/>
                            </p:stCondLst>
                            <p:childTnLst>
                              <p:par>
                                <p:cTn id="173" presetID="35" presetClass="emph" presetSubtype="0" repeatCount="4000" fill="hold" grpId="2" nodeType="clickEffect">
                                  <p:stCondLst>
                                    <p:cond delay="0"/>
                                  </p:stCondLst>
                                  <p:childTnLst>
                                    <p:anim calcmode="discrete" valueType="str">
                                      <p:cBhvr>
                                        <p:cTn id="174" dur="500" fill="hold"/>
                                        <p:tgtEl>
                                          <p:spTgt spid="8"/>
                                        </p:tgtEl>
                                        <p:attrNameLst>
                                          <p:attrName>style.visibility</p:attrName>
                                        </p:attrNameLst>
                                      </p:cBhvr>
                                      <p:tavLst>
                                        <p:tav tm="0">
                                          <p:val>
                                            <p:strVal val="hidden"/>
                                          </p:val>
                                        </p:tav>
                                        <p:tav tm="50000">
                                          <p:val>
                                            <p:strVal val="visible"/>
                                          </p:val>
                                        </p:tav>
                                      </p:tavLst>
                                    </p:anim>
                                  </p:childTnLst>
                                </p:cTn>
                              </p:par>
                              <p:par>
                                <p:cTn id="175" presetID="35" presetClass="emph" presetSubtype="0" repeatCount="4000" fill="hold" grpId="2" nodeType="withEffect">
                                  <p:stCondLst>
                                    <p:cond delay="0"/>
                                  </p:stCondLst>
                                  <p:childTnLst>
                                    <p:anim calcmode="discrete" valueType="str">
                                      <p:cBhvr>
                                        <p:cTn id="176" dur="500" fill="hold"/>
                                        <p:tgtEl>
                                          <p:spTgt spid="10"/>
                                        </p:tgtEl>
                                        <p:attrNameLst>
                                          <p:attrName>style.visibility</p:attrName>
                                        </p:attrNameLst>
                                      </p:cBhvr>
                                      <p:tavLst>
                                        <p:tav tm="0">
                                          <p:val>
                                            <p:strVal val="hidden"/>
                                          </p:val>
                                        </p:tav>
                                        <p:tav tm="50000">
                                          <p:val>
                                            <p:strVal val="visible"/>
                                          </p:val>
                                        </p:tav>
                                      </p:tavLst>
                                    </p:anim>
                                  </p:childTnLst>
                                </p:cTn>
                              </p:par>
                              <p:par>
                                <p:cTn id="177" presetID="35" presetClass="emph" presetSubtype="0" repeatCount="4000" fill="hold" grpId="2" nodeType="withEffect">
                                  <p:stCondLst>
                                    <p:cond delay="0"/>
                                  </p:stCondLst>
                                  <p:childTnLst>
                                    <p:anim calcmode="discrete" valueType="str">
                                      <p:cBhvr>
                                        <p:cTn id="178" dur="500" fill="hold"/>
                                        <p:tgtEl>
                                          <p:spTgt spid="11"/>
                                        </p:tgtEl>
                                        <p:attrNameLst>
                                          <p:attrName>style.visibility</p:attrName>
                                        </p:attrNameLst>
                                      </p:cBhvr>
                                      <p:tavLst>
                                        <p:tav tm="0">
                                          <p:val>
                                            <p:strVal val="hidden"/>
                                          </p:val>
                                        </p:tav>
                                        <p:tav tm="50000">
                                          <p:val>
                                            <p:strVal val="visible"/>
                                          </p:val>
                                        </p:tav>
                                      </p:tavLst>
                                    </p:anim>
                                  </p:childTnLst>
                                </p:cTn>
                              </p:par>
                              <p:par>
                                <p:cTn id="179" presetID="35" presetClass="emph" presetSubtype="0" repeatCount="4000" fill="hold" grpId="2" nodeType="withEffect">
                                  <p:stCondLst>
                                    <p:cond delay="0"/>
                                  </p:stCondLst>
                                  <p:childTnLst>
                                    <p:anim calcmode="discrete" valueType="str">
                                      <p:cBhvr>
                                        <p:cTn id="180" dur="500" fill="hold"/>
                                        <p:tgtEl>
                                          <p:spTgt spid="12"/>
                                        </p:tgtEl>
                                        <p:attrNameLst>
                                          <p:attrName>style.visibility</p:attrName>
                                        </p:attrNameLst>
                                      </p:cBhvr>
                                      <p:tavLst>
                                        <p:tav tm="0">
                                          <p:val>
                                            <p:strVal val="hidden"/>
                                          </p:val>
                                        </p:tav>
                                        <p:tav tm="50000">
                                          <p:val>
                                            <p:strVal val="visible"/>
                                          </p:val>
                                        </p:tav>
                                      </p:tavLst>
                                    </p:anim>
                                  </p:childTnLst>
                                </p:cTn>
                              </p:par>
                            </p:childTnLst>
                          </p:cTn>
                        </p:par>
                      </p:childTnLst>
                    </p:cTn>
                  </p:par>
                  <p:par>
                    <p:cTn id="181" fill="hold">
                      <p:stCondLst>
                        <p:cond delay="indefinite"/>
                      </p:stCondLst>
                      <p:childTnLst>
                        <p:par>
                          <p:cTn id="182" fill="hold">
                            <p:stCondLst>
                              <p:cond delay="0"/>
                            </p:stCondLst>
                            <p:childTnLst>
                              <p:par>
                                <p:cTn id="183" presetID="3" presetClass="entr" presetSubtype="10" fill="hold" nodeType="clickEffect">
                                  <p:stCondLst>
                                    <p:cond delay="0"/>
                                  </p:stCondLst>
                                  <p:childTnLst>
                                    <p:set>
                                      <p:cBhvr>
                                        <p:cTn id="184" dur="1" fill="hold">
                                          <p:stCondLst>
                                            <p:cond delay="0"/>
                                          </p:stCondLst>
                                        </p:cTn>
                                        <p:tgtEl>
                                          <p:spTgt spid="35"/>
                                        </p:tgtEl>
                                        <p:attrNameLst>
                                          <p:attrName>style.visibility</p:attrName>
                                        </p:attrNameLst>
                                      </p:cBhvr>
                                      <p:to>
                                        <p:strVal val="visible"/>
                                      </p:to>
                                    </p:set>
                                    <p:animEffect transition="in" filter="blinds(horizontal)">
                                      <p:cBhvr>
                                        <p:cTn id="185" dur="500"/>
                                        <p:tgtEl>
                                          <p:spTgt spid="35"/>
                                        </p:tgtEl>
                                      </p:cBhvr>
                                    </p:animEffect>
                                  </p:childTnLst>
                                </p:cTn>
                              </p:par>
                            </p:childTnLst>
                          </p:cTn>
                        </p:par>
                      </p:childTnLst>
                    </p:cTn>
                  </p:par>
                  <p:par>
                    <p:cTn id="186" fill="hold">
                      <p:stCondLst>
                        <p:cond delay="indefinite"/>
                      </p:stCondLst>
                      <p:childTnLst>
                        <p:par>
                          <p:cTn id="187" fill="hold">
                            <p:stCondLst>
                              <p:cond delay="0"/>
                            </p:stCondLst>
                            <p:childTnLst>
                              <p:par>
                                <p:cTn id="188" presetID="3" presetClass="entr" presetSubtype="10" fill="hold" nodeType="clickEffect">
                                  <p:stCondLst>
                                    <p:cond delay="0"/>
                                  </p:stCondLst>
                                  <p:childTnLst>
                                    <p:set>
                                      <p:cBhvr>
                                        <p:cTn id="189" dur="1" fill="hold">
                                          <p:stCondLst>
                                            <p:cond delay="0"/>
                                          </p:stCondLst>
                                        </p:cTn>
                                        <p:tgtEl>
                                          <p:spTgt spid="36"/>
                                        </p:tgtEl>
                                        <p:attrNameLst>
                                          <p:attrName>style.visibility</p:attrName>
                                        </p:attrNameLst>
                                      </p:cBhvr>
                                      <p:to>
                                        <p:strVal val="visible"/>
                                      </p:to>
                                    </p:set>
                                    <p:animEffect transition="in" filter="blinds(horizontal)">
                                      <p:cBhvr>
                                        <p:cTn id="190" dur="500"/>
                                        <p:tgtEl>
                                          <p:spTgt spid="36"/>
                                        </p:tgtEl>
                                      </p:cBhvr>
                                    </p:animEffect>
                                  </p:childTnLst>
                                </p:cTn>
                              </p:par>
                            </p:childTnLst>
                          </p:cTn>
                        </p:par>
                      </p:childTnLst>
                    </p:cTn>
                  </p:par>
                  <p:par>
                    <p:cTn id="191" fill="hold">
                      <p:stCondLst>
                        <p:cond delay="indefinite"/>
                      </p:stCondLst>
                      <p:childTnLst>
                        <p:par>
                          <p:cTn id="192" fill="hold">
                            <p:stCondLst>
                              <p:cond delay="0"/>
                            </p:stCondLst>
                            <p:childTnLst>
                              <p:par>
                                <p:cTn id="193" presetID="10" presetClass="entr" presetSubtype="0" fill="hold" grpId="3" nodeType="clickEffect">
                                  <p:stCondLst>
                                    <p:cond delay="0"/>
                                  </p:stCondLst>
                                  <p:childTnLst>
                                    <p:set>
                                      <p:cBhvr>
                                        <p:cTn id="194" dur="1" fill="hold">
                                          <p:stCondLst>
                                            <p:cond delay="0"/>
                                          </p:stCondLst>
                                        </p:cTn>
                                        <p:tgtEl>
                                          <p:spTgt spid="13"/>
                                        </p:tgtEl>
                                        <p:attrNameLst>
                                          <p:attrName>style.visibility</p:attrName>
                                        </p:attrNameLst>
                                      </p:cBhvr>
                                      <p:to>
                                        <p:strVal val="visible"/>
                                      </p:to>
                                    </p:set>
                                    <p:animEffect transition="in" filter="fade">
                                      <p:cBhvr>
                                        <p:cTn id="195" dur="2000"/>
                                        <p:tgtEl>
                                          <p:spTgt spid="13"/>
                                        </p:tgtEl>
                                      </p:cBhvr>
                                    </p:animEffect>
                                  </p:childTnLst>
                                </p:cTn>
                              </p:par>
                              <p:par>
                                <p:cTn id="196" presetID="10" presetClass="entr" presetSubtype="0" fill="hold" grpId="3" nodeType="withEffect">
                                  <p:stCondLst>
                                    <p:cond delay="0"/>
                                  </p:stCondLst>
                                  <p:childTnLst>
                                    <p:set>
                                      <p:cBhvr>
                                        <p:cTn id="197" dur="1" fill="hold">
                                          <p:stCondLst>
                                            <p:cond delay="0"/>
                                          </p:stCondLst>
                                        </p:cTn>
                                        <p:tgtEl>
                                          <p:spTgt spid="16"/>
                                        </p:tgtEl>
                                        <p:attrNameLst>
                                          <p:attrName>style.visibility</p:attrName>
                                        </p:attrNameLst>
                                      </p:cBhvr>
                                      <p:to>
                                        <p:strVal val="visible"/>
                                      </p:to>
                                    </p:set>
                                    <p:animEffect transition="in" filter="fade">
                                      <p:cBhvr>
                                        <p:cTn id="198" dur="2000"/>
                                        <p:tgtEl>
                                          <p:spTgt spid="16"/>
                                        </p:tgtEl>
                                      </p:cBhvr>
                                    </p:animEffect>
                                  </p:childTnLst>
                                </p:cTn>
                              </p:par>
                              <p:par>
                                <p:cTn id="199" presetID="10" presetClass="entr" presetSubtype="0" fill="hold" grpId="3" nodeType="withEffect">
                                  <p:stCondLst>
                                    <p:cond delay="0"/>
                                  </p:stCondLst>
                                  <p:childTnLst>
                                    <p:set>
                                      <p:cBhvr>
                                        <p:cTn id="200" dur="1" fill="hold">
                                          <p:stCondLst>
                                            <p:cond delay="0"/>
                                          </p:stCondLst>
                                        </p:cTn>
                                        <p:tgtEl>
                                          <p:spTgt spid="17"/>
                                        </p:tgtEl>
                                        <p:attrNameLst>
                                          <p:attrName>style.visibility</p:attrName>
                                        </p:attrNameLst>
                                      </p:cBhvr>
                                      <p:to>
                                        <p:strVal val="visible"/>
                                      </p:to>
                                    </p:set>
                                    <p:animEffect transition="in" filter="fade">
                                      <p:cBhvr>
                                        <p:cTn id="201" dur="2000"/>
                                        <p:tgtEl>
                                          <p:spTgt spid="17"/>
                                        </p:tgtEl>
                                      </p:cBhvr>
                                    </p:animEffect>
                                  </p:childTnLst>
                                </p:cTn>
                              </p:par>
                              <p:par>
                                <p:cTn id="202" presetID="10" presetClass="entr" presetSubtype="0" fill="hold" grpId="3" nodeType="withEffect">
                                  <p:stCondLst>
                                    <p:cond delay="0"/>
                                  </p:stCondLst>
                                  <p:childTnLst>
                                    <p:set>
                                      <p:cBhvr>
                                        <p:cTn id="203" dur="1" fill="hold">
                                          <p:stCondLst>
                                            <p:cond delay="0"/>
                                          </p:stCondLst>
                                        </p:cTn>
                                        <p:tgtEl>
                                          <p:spTgt spid="18"/>
                                        </p:tgtEl>
                                        <p:attrNameLst>
                                          <p:attrName>style.visibility</p:attrName>
                                        </p:attrNameLst>
                                      </p:cBhvr>
                                      <p:to>
                                        <p:strVal val="visible"/>
                                      </p:to>
                                    </p:set>
                                    <p:animEffect transition="in" filter="fade">
                                      <p:cBhvr>
                                        <p:cTn id="204" dur="2000"/>
                                        <p:tgtEl>
                                          <p:spTgt spid="18"/>
                                        </p:tgtEl>
                                      </p:cBhvr>
                                    </p:animEffect>
                                  </p:childTnLst>
                                </p:cTn>
                              </p:par>
                              <p:par>
                                <p:cTn id="205" presetID="10" presetClass="entr" presetSubtype="0" fill="hold" grpId="3" nodeType="withEffect">
                                  <p:stCondLst>
                                    <p:cond delay="0"/>
                                  </p:stCondLst>
                                  <p:childTnLst>
                                    <p:set>
                                      <p:cBhvr>
                                        <p:cTn id="206" dur="1" fill="hold">
                                          <p:stCondLst>
                                            <p:cond delay="0"/>
                                          </p:stCondLst>
                                        </p:cTn>
                                        <p:tgtEl>
                                          <p:spTgt spid="19"/>
                                        </p:tgtEl>
                                        <p:attrNameLst>
                                          <p:attrName>style.visibility</p:attrName>
                                        </p:attrNameLst>
                                      </p:cBhvr>
                                      <p:to>
                                        <p:strVal val="visible"/>
                                      </p:to>
                                    </p:set>
                                    <p:animEffect transition="in" filter="fade">
                                      <p:cBhvr>
                                        <p:cTn id="207" dur="2000"/>
                                        <p:tgtEl>
                                          <p:spTgt spid="19"/>
                                        </p:tgtEl>
                                      </p:cBhvr>
                                    </p:animEffect>
                                  </p:childTnLst>
                                </p:cTn>
                              </p:par>
                              <p:par>
                                <p:cTn id="208" presetID="10" presetClass="entr" presetSubtype="0" fill="hold" grpId="3" nodeType="withEffect">
                                  <p:stCondLst>
                                    <p:cond delay="0"/>
                                  </p:stCondLst>
                                  <p:childTnLst>
                                    <p:set>
                                      <p:cBhvr>
                                        <p:cTn id="209" dur="1" fill="hold">
                                          <p:stCondLst>
                                            <p:cond delay="0"/>
                                          </p:stCondLst>
                                        </p:cTn>
                                        <p:tgtEl>
                                          <p:spTgt spid="20"/>
                                        </p:tgtEl>
                                        <p:attrNameLst>
                                          <p:attrName>style.visibility</p:attrName>
                                        </p:attrNameLst>
                                      </p:cBhvr>
                                      <p:to>
                                        <p:strVal val="visible"/>
                                      </p:to>
                                    </p:set>
                                    <p:animEffect transition="in" filter="fade">
                                      <p:cBhvr>
                                        <p:cTn id="210" dur="2000"/>
                                        <p:tgtEl>
                                          <p:spTgt spid="20"/>
                                        </p:tgtEl>
                                      </p:cBhvr>
                                    </p:animEffect>
                                  </p:childTnLst>
                                </p:cTn>
                              </p:par>
                              <p:par>
                                <p:cTn id="211" presetID="10" presetClass="entr" presetSubtype="0" fill="hold" grpId="3" nodeType="withEffect">
                                  <p:stCondLst>
                                    <p:cond delay="0"/>
                                  </p:stCondLst>
                                  <p:childTnLst>
                                    <p:set>
                                      <p:cBhvr>
                                        <p:cTn id="212" dur="1" fill="hold">
                                          <p:stCondLst>
                                            <p:cond delay="0"/>
                                          </p:stCondLst>
                                        </p:cTn>
                                        <p:tgtEl>
                                          <p:spTgt spid="21"/>
                                        </p:tgtEl>
                                        <p:attrNameLst>
                                          <p:attrName>style.visibility</p:attrName>
                                        </p:attrNameLst>
                                      </p:cBhvr>
                                      <p:to>
                                        <p:strVal val="visible"/>
                                      </p:to>
                                    </p:set>
                                    <p:animEffect transition="in" filter="fade">
                                      <p:cBhvr>
                                        <p:cTn id="213" dur="2000"/>
                                        <p:tgtEl>
                                          <p:spTgt spid="21"/>
                                        </p:tgtEl>
                                      </p:cBhvr>
                                    </p:animEffect>
                                  </p:childTnLst>
                                </p:cTn>
                              </p:par>
                              <p:par>
                                <p:cTn id="214" presetID="10" presetClass="entr" presetSubtype="0" fill="hold" grpId="3" nodeType="withEffect">
                                  <p:stCondLst>
                                    <p:cond delay="0"/>
                                  </p:stCondLst>
                                  <p:childTnLst>
                                    <p:set>
                                      <p:cBhvr>
                                        <p:cTn id="215" dur="1" fill="hold">
                                          <p:stCondLst>
                                            <p:cond delay="0"/>
                                          </p:stCondLst>
                                        </p:cTn>
                                        <p:tgtEl>
                                          <p:spTgt spid="22"/>
                                        </p:tgtEl>
                                        <p:attrNameLst>
                                          <p:attrName>style.visibility</p:attrName>
                                        </p:attrNameLst>
                                      </p:cBhvr>
                                      <p:to>
                                        <p:strVal val="visible"/>
                                      </p:to>
                                    </p:set>
                                    <p:animEffect transition="in" filter="fade">
                                      <p:cBhvr>
                                        <p:cTn id="216" dur="2000"/>
                                        <p:tgtEl>
                                          <p:spTgt spid="22"/>
                                        </p:tgtEl>
                                      </p:cBhvr>
                                    </p:animEffect>
                                  </p:childTnLst>
                                </p:cTn>
                              </p:par>
                            </p:childTnLst>
                          </p:cTn>
                        </p:par>
                      </p:childTnLst>
                    </p:cTn>
                  </p:par>
                  <p:par>
                    <p:cTn id="217" fill="hold">
                      <p:stCondLst>
                        <p:cond delay="indefinite"/>
                      </p:stCondLst>
                      <p:childTnLst>
                        <p:par>
                          <p:cTn id="218" fill="hold">
                            <p:stCondLst>
                              <p:cond delay="0"/>
                            </p:stCondLst>
                            <p:childTnLst>
                              <p:par>
                                <p:cTn id="219" presetID="3" presetClass="entr" presetSubtype="10" fill="hold" grpId="0" nodeType="clickEffect">
                                  <p:stCondLst>
                                    <p:cond delay="0"/>
                                  </p:stCondLst>
                                  <p:childTnLst>
                                    <p:set>
                                      <p:cBhvr>
                                        <p:cTn id="220" dur="1" fill="hold">
                                          <p:stCondLst>
                                            <p:cond delay="0"/>
                                          </p:stCondLst>
                                        </p:cTn>
                                        <p:tgtEl>
                                          <p:spTgt spid="37"/>
                                        </p:tgtEl>
                                        <p:attrNameLst>
                                          <p:attrName>style.visibility</p:attrName>
                                        </p:attrNameLst>
                                      </p:cBhvr>
                                      <p:to>
                                        <p:strVal val="visible"/>
                                      </p:to>
                                    </p:set>
                                    <p:animEffect transition="in" filter="blinds(horizontal)">
                                      <p:cBhvr>
                                        <p:cTn id="221" dur="500"/>
                                        <p:tgtEl>
                                          <p:spTgt spid="37"/>
                                        </p:tgtEl>
                                      </p:cBhvr>
                                    </p:animEffect>
                                  </p:childTnLst>
                                </p:cTn>
                              </p:par>
                            </p:childTnLst>
                          </p:cTn>
                        </p:par>
                      </p:childTnLst>
                    </p:cTn>
                  </p:par>
                  <p:par>
                    <p:cTn id="222" fill="hold">
                      <p:stCondLst>
                        <p:cond delay="indefinite"/>
                      </p:stCondLst>
                      <p:childTnLst>
                        <p:par>
                          <p:cTn id="223" fill="hold">
                            <p:stCondLst>
                              <p:cond delay="0"/>
                            </p:stCondLst>
                            <p:childTnLst>
                              <p:par>
                                <p:cTn id="224" presetID="10" presetClass="exit" presetSubtype="0" fill="hold" grpId="4" nodeType="clickEffect">
                                  <p:stCondLst>
                                    <p:cond delay="0"/>
                                  </p:stCondLst>
                                  <p:childTnLst>
                                    <p:animEffect transition="out" filter="fade">
                                      <p:cBhvr>
                                        <p:cTn id="225" dur="2000"/>
                                        <p:tgtEl>
                                          <p:spTgt spid="14"/>
                                        </p:tgtEl>
                                      </p:cBhvr>
                                    </p:animEffect>
                                    <p:set>
                                      <p:cBhvr>
                                        <p:cTn id="226" dur="1" fill="hold">
                                          <p:stCondLst>
                                            <p:cond delay="1999"/>
                                          </p:stCondLst>
                                        </p:cTn>
                                        <p:tgtEl>
                                          <p:spTgt spid="14"/>
                                        </p:tgtEl>
                                        <p:attrNameLst>
                                          <p:attrName>style.visibility</p:attrName>
                                        </p:attrNameLst>
                                      </p:cBhvr>
                                      <p:to>
                                        <p:strVal val="hidden"/>
                                      </p:to>
                                    </p:set>
                                  </p:childTnLst>
                                </p:cTn>
                              </p:par>
                              <p:par>
                                <p:cTn id="227" presetID="10" presetClass="exit" presetSubtype="0" fill="hold" grpId="4" nodeType="withEffect">
                                  <p:stCondLst>
                                    <p:cond delay="0"/>
                                  </p:stCondLst>
                                  <p:childTnLst>
                                    <p:animEffect transition="out" filter="fade">
                                      <p:cBhvr>
                                        <p:cTn id="228" dur="2000"/>
                                        <p:tgtEl>
                                          <p:spTgt spid="15"/>
                                        </p:tgtEl>
                                      </p:cBhvr>
                                    </p:animEffect>
                                    <p:set>
                                      <p:cBhvr>
                                        <p:cTn id="229" dur="1" fill="hold">
                                          <p:stCondLst>
                                            <p:cond delay="1999"/>
                                          </p:stCondLst>
                                        </p:cTn>
                                        <p:tgtEl>
                                          <p:spTgt spid="15"/>
                                        </p:tgtEl>
                                        <p:attrNameLst>
                                          <p:attrName>style.visibility</p:attrName>
                                        </p:attrNameLst>
                                      </p:cBhvr>
                                      <p:to>
                                        <p:strVal val="hidden"/>
                                      </p:to>
                                    </p:set>
                                  </p:childTnLst>
                                </p:cTn>
                              </p:par>
                            </p:childTnLst>
                          </p:cTn>
                        </p:par>
                      </p:childTnLst>
                    </p:cTn>
                  </p:par>
                  <p:par>
                    <p:cTn id="230" fill="hold">
                      <p:stCondLst>
                        <p:cond delay="indefinite"/>
                      </p:stCondLst>
                      <p:childTnLst>
                        <p:par>
                          <p:cTn id="231" fill="hold">
                            <p:stCondLst>
                              <p:cond delay="0"/>
                            </p:stCondLst>
                            <p:childTnLst>
                              <p:par>
                                <p:cTn id="232" presetID="3" presetClass="entr" presetSubtype="10" fill="hold" grpId="0" nodeType="clickEffect">
                                  <p:stCondLst>
                                    <p:cond delay="0"/>
                                  </p:stCondLst>
                                  <p:childTnLst>
                                    <p:set>
                                      <p:cBhvr>
                                        <p:cTn id="233" dur="1" fill="hold">
                                          <p:stCondLst>
                                            <p:cond delay="0"/>
                                          </p:stCondLst>
                                        </p:cTn>
                                        <p:tgtEl>
                                          <p:spTgt spid="38"/>
                                        </p:tgtEl>
                                        <p:attrNameLst>
                                          <p:attrName>style.visibility</p:attrName>
                                        </p:attrNameLst>
                                      </p:cBhvr>
                                      <p:to>
                                        <p:strVal val="visible"/>
                                      </p:to>
                                    </p:set>
                                    <p:animEffect transition="in" filter="blinds(horizontal)">
                                      <p:cBhvr>
                                        <p:cTn id="234" dur="500"/>
                                        <p:tgtEl>
                                          <p:spTgt spid="38"/>
                                        </p:tgtEl>
                                      </p:cBhvr>
                                    </p:animEffect>
                                  </p:childTnLst>
                                </p:cTn>
                              </p:par>
                            </p:childTnLst>
                          </p:cTn>
                        </p:par>
                      </p:childTnLst>
                    </p:cTn>
                  </p:par>
                  <p:par>
                    <p:cTn id="235" fill="hold">
                      <p:stCondLst>
                        <p:cond delay="indefinite"/>
                      </p:stCondLst>
                      <p:childTnLst>
                        <p:par>
                          <p:cTn id="236" fill="hold">
                            <p:stCondLst>
                              <p:cond delay="0"/>
                            </p:stCondLst>
                            <p:childTnLst>
                              <p:par>
                                <p:cTn id="237" presetID="35" presetClass="emph" presetSubtype="0" repeatCount="4000" fill="hold" grpId="4" nodeType="clickEffect">
                                  <p:stCondLst>
                                    <p:cond delay="0"/>
                                  </p:stCondLst>
                                  <p:childTnLst>
                                    <p:anim calcmode="discrete" valueType="str">
                                      <p:cBhvr>
                                        <p:cTn id="238" dur="500" fill="hold"/>
                                        <p:tgtEl>
                                          <p:spTgt spid="16"/>
                                        </p:tgtEl>
                                        <p:attrNameLst>
                                          <p:attrName>style.visibility</p:attrName>
                                        </p:attrNameLst>
                                      </p:cBhvr>
                                      <p:tavLst>
                                        <p:tav tm="0">
                                          <p:val>
                                            <p:strVal val="hidden"/>
                                          </p:val>
                                        </p:tav>
                                        <p:tav tm="50000">
                                          <p:val>
                                            <p:strVal val="visible"/>
                                          </p:val>
                                        </p:tav>
                                      </p:tavLst>
                                    </p:anim>
                                  </p:childTnLst>
                                </p:cTn>
                              </p:par>
                              <p:par>
                                <p:cTn id="239" presetID="35" presetClass="emph" presetSubtype="0" repeatCount="4000" fill="hold" grpId="4" nodeType="withEffect">
                                  <p:stCondLst>
                                    <p:cond delay="0"/>
                                  </p:stCondLst>
                                  <p:childTnLst>
                                    <p:anim calcmode="discrete" valueType="str">
                                      <p:cBhvr>
                                        <p:cTn id="240" dur="500" fill="hold"/>
                                        <p:tgtEl>
                                          <p:spTgt spid="17"/>
                                        </p:tgtEl>
                                        <p:attrNameLst>
                                          <p:attrName>style.visibility</p:attrName>
                                        </p:attrNameLst>
                                      </p:cBhvr>
                                      <p:tavLst>
                                        <p:tav tm="0">
                                          <p:val>
                                            <p:strVal val="hidden"/>
                                          </p:val>
                                        </p:tav>
                                        <p:tav tm="50000">
                                          <p:val>
                                            <p:strVal val="visible"/>
                                          </p:val>
                                        </p:tav>
                                      </p:tavLst>
                                    </p:anim>
                                  </p:childTnLst>
                                </p:cTn>
                              </p:par>
                              <p:par>
                                <p:cTn id="241" presetID="35" presetClass="emph" presetSubtype="0" repeatCount="4000" fill="hold" grpId="4" nodeType="withEffect">
                                  <p:stCondLst>
                                    <p:cond delay="0"/>
                                  </p:stCondLst>
                                  <p:childTnLst>
                                    <p:anim calcmode="discrete" valueType="str">
                                      <p:cBhvr>
                                        <p:cTn id="242" dur="500" fill="hold"/>
                                        <p:tgtEl>
                                          <p:spTgt spid="18"/>
                                        </p:tgtEl>
                                        <p:attrNameLst>
                                          <p:attrName>style.visibility</p:attrName>
                                        </p:attrNameLst>
                                      </p:cBhvr>
                                      <p:tavLst>
                                        <p:tav tm="0">
                                          <p:val>
                                            <p:strVal val="hidden"/>
                                          </p:val>
                                        </p:tav>
                                        <p:tav tm="50000">
                                          <p:val>
                                            <p:strVal val="visible"/>
                                          </p:val>
                                        </p:tav>
                                      </p:tavLst>
                                    </p:anim>
                                  </p:childTnLst>
                                </p:cTn>
                              </p:par>
                              <p:par>
                                <p:cTn id="243" presetID="35" presetClass="emph" presetSubtype="0" repeatCount="4000" fill="hold" grpId="4" nodeType="withEffect">
                                  <p:stCondLst>
                                    <p:cond delay="0"/>
                                  </p:stCondLst>
                                  <p:childTnLst>
                                    <p:anim calcmode="discrete" valueType="str">
                                      <p:cBhvr>
                                        <p:cTn id="244" dur="500" fill="hold"/>
                                        <p:tgtEl>
                                          <p:spTgt spid="21"/>
                                        </p:tgtEl>
                                        <p:attrNameLst>
                                          <p:attrName>style.visibility</p:attrName>
                                        </p:attrNameLst>
                                      </p:cBhvr>
                                      <p:tavLst>
                                        <p:tav tm="0">
                                          <p:val>
                                            <p:strVal val="hidden"/>
                                          </p:val>
                                        </p:tav>
                                        <p:tav tm="50000">
                                          <p:val>
                                            <p:strVal val="visible"/>
                                          </p:val>
                                        </p:tav>
                                      </p:tavLst>
                                    </p:anim>
                                  </p:childTnLst>
                                </p:cTn>
                              </p:par>
                              <p:par>
                                <p:cTn id="245" presetID="35" presetClass="emph" presetSubtype="0" repeatCount="4000" fill="hold" grpId="4" nodeType="withEffect">
                                  <p:stCondLst>
                                    <p:cond delay="0"/>
                                  </p:stCondLst>
                                  <p:childTnLst>
                                    <p:anim calcmode="discrete" valueType="str">
                                      <p:cBhvr>
                                        <p:cTn id="246" dur="500" fill="hold"/>
                                        <p:tgtEl>
                                          <p:spTgt spid="22"/>
                                        </p:tgtEl>
                                        <p:attrNameLst>
                                          <p:attrName>style.visibility</p:attrName>
                                        </p:attrNameLst>
                                      </p:cBhvr>
                                      <p:tavLst>
                                        <p:tav tm="0">
                                          <p:val>
                                            <p:strVal val="hidden"/>
                                          </p:val>
                                        </p:tav>
                                        <p:tav tm="50000">
                                          <p:val>
                                            <p:strVal val="visible"/>
                                          </p:val>
                                        </p:tav>
                                      </p:tavLst>
                                    </p:anim>
                                  </p:childTnLst>
                                </p:cTn>
                              </p:par>
                              <p:par>
                                <p:cTn id="247" presetID="35" presetClass="emph" presetSubtype="0" repeatCount="4000" fill="hold" grpId="4" nodeType="withEffect">
                                  <p:stCondLst>
                                    <p:cond delay="0"/>
                                  </p:stCondLst>
                                  <p:childTnLst>
                                    <p:anim calcmode="discrete" valueType="str">
                                      <p:cBhvr>
                                        <p:cTn id="248" dur="500" fill="hold"/>
                                        <p:tgtEl>
                                          <p:spTgt spid="13"/>
                                        </p:tgtEl>
                                        <p:attrNameLst>
                                          <p:attrName>style.visibility</p:attrName>
                                        </p:attrNameLst>
                                      </p:cBhvr>
                                      <p:tavLst>
                                        <p:tav tm="0">
                                          <p:val>
                                            <p:strVal val="hidden"/>
                                          </p:val>
                                        </p:tav>
                                        <p:tav tm="50000">
                                          <p:val>
                                            <p:strVal val="visible"/>
                                          </p:val>
                                        </p:tav>
                                      </p:tavLst>
                                    </p:anim>
                                  </p:childTnLst>
                                </p:cTn>
                              </p:par>
                              <p:par>
                                <p:cTn id="249" presetID="35" presetClass="emph" presetSubtype="0" repeatCount="4000" fill="hold" grpId="4" nodeType="withEffect">
                                  <p:stCondLst>
                                    <p:cond delay="0"/>
                                  </p:stCondLst>
                                  <p:childTnLst>
                                    <p:anim calcmode="discrete" valueType="str">
                                      <p:cBhvr>
                                        <p:cTn id="250" dur="500" fill="hold"/>
                                        <p:tgtEl>
                                          <p:spTgt spid="19"/>
                                        </p:tgtEl>
                                        <p:attrNameLst>
                                          <p:attrName>style.visibility</p:attrName>
                                        </p:attrNameLst>
                                      </p:cBhvr>
                                      <p:tavLst>
                                        <p:tav tm="0">
                                          <p:val>
                                            <p:strVal val="hidden"/>
                                          </p:val>
                                        </p:tav>
                                        <p:tav tm="50000">
                                          <p:val>
                                            <p:strVal val="visible"/>
                                          </p:val>
                                        </p:tav>
                                      </p:tavLst>
                                    </p:anim>
                                  </p:childTnLst>
                                </p:cTn>
                              </p:par>
                              <p:par>
                                <p:cTn id="251" presetID="35" presetClass="emph" presetSubtype="0" repeatCount="4000" fill="hold" grpId="4" nodeType="withEffect">
                                  <p:stCondLst>
                                    <p:cond delay="0"/>
                                  </p:stCondLst>
                                  <p:childTnLst>
                                    <p:anim calcmode="discrete" valueType="str">
                                      <p:cBhvr>
                                        <p:cTn id="252" dur="500" fill="hold"/>
                                        <p:tgtEl>
                                          <p:spTgt spid="20"/>
                                        </p:tgtEl>
                                        <p:attrNameLst>
                                          <p:attrName>style.visibility</p:attrName>
                                        </p:attrNameLst>
                                      </p:cBhvr>
                                      <p:tavLst>
                                        <p:tav tm="0">
                                          <p:val>
                                            <p:strVal val="hidden"/>
                                          </p:val>
                                        </p:tav>
                                        <p:tav tm="50000">
                                          <p:val>
                                            <p:strVal val="visible"/>
                                          </p:val>
                                        </p:tav>
                                      </p:tavLst>
                                    </p:anim>
                                  </p:childTnLst>
                                </p:cTn>
                              </p:par>
                            </p:childTnLst>
                          </p:cTn>
                        </p:par>
                      </p:childTnLst>
                    </p:cTn>
                  </p:par>
                  <p:par>
                    <p:cTn id="253" fill="hold">
                      <p:stCondLst>
                        <p:cond delay="indefinite"/>
                      </p:stCondLst>
                      <p:childTnLst>
                        <p:par>
                          <p:cTn id="254" fill="hold">
                            <p:stCondLst>
                              <p:cond delay="0"/>
                            </p:stCondLst>
                            <p:childTnLst>
                              <p:par>
                                <p:cTn id="255" presetID="3" presetClass="entr" presetSubtype="10" fill="hold" nodeType="clickEffect">
                                  <p:stCondLst>
                                    <p:cond delay="0"/>
                                  </p:stCondLst>
                                  <p:childTnLst>
                                    <p:set>
                                      <p:cBhvr>
                                        <p:cTn id="256" dur="1" fill="hold">
                                          <p:stCondLst>
                                            <p:cond delay="0"/>
                                          </p:stCondLst>
                                        </p:cTn>
                                        <p:tgtEl>
                                          <p:spTgt spid="39"/>
                                        </p:tgtEl>
                                        <p:attrNameLst>
                                          <p:attrName>style.visibility</p:attrName>
                                        </p:attrNameLst>
                                      </p:cBhvr>
                                      <p:to>
                                        <p:strVal val="visible"/>
                                      </p:to>
                                    </p:set>
                                    <p:animEffect transition="in" filter="blinds(horizontal)">
                                      <p:cBhvr>
                                        <p:cTn id="257" dur="500"/>
                                        <p:tgtEl>
                                          <p:spTgt spid="39"/>
                                        </p:tgtEl>
                                      </p:cBhvr>
                                    </p:animEffect>
                                  </p:childTnLst>
                                </p:cTn>
                              </p:par>
                            </p:childTnLst>
                          </p:cTn>
                        </p:par>
                      </p:childTnLst>
                    </p:cTn>
                  </p:par>
                  <p:par>
                    <p:cTn id="258" fill="hold">
                      <p:stCondLst>
                        <p:cond delay="indefinite"/>
                      </p:stCondLst>
                      <p:childTnLst>
                        <p:par>
                          <p:cTn id="259" fill="hold">
                            <p:stCondLst>
                              <p:cond delay="0"/>
                            </p:stCondLst>
                            <p:childTnLst>
                              <p:par>
                                <p:cTn id="260" presetID="3" presetClass="entr" presetSubtype="10" fill="hold" nodeType="clickEffect">
                                  <p:stCondLst>
                                    <p:cond delay="0"/>
                                  </p:stCondLst>
                                  <p:childTnLst>
                                    <p:set>
                                      <p:cBhvr>
                                        <p:cTn id="261" dur="1" fill="hold">
                                          <p:stCondLst>
                                            <p:cond delay="0"/>
                                          </p:stCondLst>
                                        </p:cTn>
                                        <p:tgtEl>
                                          <p:spTgt spid="40"/>
                                        </p:tgtEl>
                                        <p:attrNameLst>
                                          <p:attrName>style.visibility</p:attrName>
                                        </p:attrNameLst>
                                      </p:cBhvr>
                                      <p:to>
                                        <p:strVal val="visible"/>
                                      </p:to>
                                    </p:set>
                                    <p:animEffect transition="in" filter="blinds(horizontal)">
                                      <p:cBhvr>
                                        <p:cTn id="262" dur="500"/>
                                        <p:tgtEl>
                                          <p:spTgt spid="4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8" grpId="1" animBg="1"/>
      <p:bldP spid="8" grpId="2" animBg="1"/>
      <p:bldP spid="10" grpId="0" animBg="1"/>
      <p:bldP spid="10" grpId="1" animBg="1"/>
      <p:bldP spid="10" grpId="2" animBg="1"/>
      <p:bldP spid="11" grpId="0" animBg="1"/>
      <p:bldP spid="11" grpId="1" animBg="1"/>
      <p:bldP spid="11" grpId="2" animBg="1"/>
      <p:bldP spid="12" grpId="0" animBg="1"/>
      <p:bldP spid="12" grpId="1" animBg="1"/>
      <p:bldP spid="12" grpId="2" animBg="1"/>
      <p:bldP spid="13" grpId="0" animBg="1"/>
      <p:bldP spid="13" grpId="1" animBg="1"/>
      <p:bldP spid="13" grpId="2" animBg="1"/>
      <p:bldP spid="13" grpId="3" animBg="1"/>
      <p:bldP spid="13" grpId="4" animBg="1"/>
      <p:bldP spid="14" grpId="0" animBg="1"/>
      <p:bldP spid="14" grpId="1" animBg="1"/>
      <p:bldP spid="14" grpId="2" animBg="1"/>
      <p:bldP spid="14" grpId="3" animBg="1"/>
      <p:bldP spid="14" grpId="4" animBg="1"/>
      <p:bldP spid="15" grpId="0" animBg="1"/>
      <p:bldP spid="15" grpId="1" animBg="1"/>
      <p:bldP spid="15" grpId="2" animBg="1"/>
      <p:bldP spid="15" grpId="3" animBg="1"/>
      <p:bldP spid="15" grpId="4" animBg="1"/>
      <p:bldP spid="16" grpId="0" animBg="1"/>
      <p:bldP spid="16" grpId="1" animBg="1"/>
      <p:bldP spid="16" grpId="2" animBg="1"/>
      <p:bldP spid="16" grpId="3" animBg="1"/>
      <p:bldP spid="16" grpId="4" animBg="1"/>
      <p:bldP spid="17" grpId="0" animBg="1"/>
      <p:bldP spid="17" grpId="1" animBg="1"/>
      <p:bldP spid="17" grpId="2" animBg="1"/>
      <p:bldP spid="17" grpId="3" animBg="1"/>
      <p:bldP spid="17" grpId="4" animBg="1"/>
      <p:bldP spid="18" grpId="0" animBg="1"/>
      <p:bldP spid="18" grpId="1" animBg="1"/>
      <p:bldP spid="18" grpId="2" animBg="1"/>
      <p:bldP spid="18" grpId="3" animBg="1"/>
      <p:bldP spid="18" grpId="4" animBg="1"/>
      <p:bldP spid="19" grpId="0" animBg="1"/>
      <p:bldP spid="19" grpId="1" animBg="1"/>
      <p:bldP spid="19" grpId="2" animBg="1"/>
      <p:bldP spid="19" grpId="3" animBg="1"/>
      <p:bldP spid="19" grpId="4" animBg="1"/>
      <p:bldP spid="20" grpId="0" animBg="1"/>
      <p:bldP spid="20" grpId="1" animBg="1"/>
      <p:bldP spid="20" grpId="2" animBg="1"/>
      <p:bldP spid="20" grpId="3" animBg="1"/>
      <p:bldP spid="20" grpId="4" animBg="1"/>
      <p:bldP spid="21" grpId="0" animBg="1"/>
      <p:bldP spid="21" grpId="1" animBg="1"/>
      <p:bldP spid="21" grpId="2" animBg="1"/>
      <p:bldP spid="21" grpId="3" animBg="1"/>
      <p:bldP spid="21" grpId="4" animBg="1"/>
      <p:bldP spid="22" grpId="0" animBg="1"/>
      <p:bldP spid="22" grpId="1" animBg="1"/>
      <p:bldP spid="22" grpId="2" animBg="1"/>
      <p:bldP spid="22" grpId="3" animBg="1"/>
      <p:bldP spid="22" grpId="4" animBg="1"/>
      <p:bldP spid="27" grpId="0"/>
      <p:bldP spid="28" grpId="0"/>
      <p:bldP spid="30" grpId="0"/>
      <p:bldP spid="31" grpId="0"/>
      <p:bldP spid="33" grpId="0"/>
      <p:bldP spid="34" grpId="0"/>
      <p:bldP spid="37" grpId="0"/>
      <p:bldP spid="38"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1300" y="261938"/>
            <a:ext cx="8499475" cy="1143000"/>
          </a:xfrm>
        </p:spPr>
        <p:txBody>
          <a:bodyPr/>
          <a:lstStyle/>
          <a:p>
            <a:pPr>
              <a:defRPr/>
            </a:pPr>
            <a:r>
              <a:rPr lang="en-CA" sz="2200" dirty="0"/>
              <a:t>Ex: Two cards are chosen at random without replacement.  What is the probability that the 1</a:t>
            </a:r>
            <a:r>
              <a:rPr lang="en-CA" sz="2200" baseline="30000" dirty="0"/>
              <a:t>st</a:t>
            </a:r>
            <a:r>
              <a:rPr lang="en-CA" sz="2200" dirty="0"/>
              <a:t> card is a face card, and the 2</a:t>
            </a:r>
            <a:r>
              <a:rPr lang="en-CA" sz="2200" baseline="30000" dirty="0"/>
              <a:t>nd</a:t>
            </a:r>
            <a:r>
              <a:rPr lang="en-CA" sz="2200" dirty="0"/>
              <a:t> card is a club?</a:t>
            </a:r>
          </a:p>
        </p:txBody>
      </p:sp>
      <p:sp>
        <p:nvSpPr>
          <p:cNvPr id="3" name="Content Placeholder 2"/>
          <p:cNvSpPr>
            <a:spLocks noGrp="1"/>
          </p:cNvSpPr>
          <p:nvPr>
            <p:ph sz="quarter" idx="1"/>
          </p:nvPr>
        </p:nvSpPr>
        <p:spPr>
          <a:xfrm>
            <a:off x="295275" y="1425575"/>
            <a:ext cx="8431213" cy="550863"/>
          </a:xfrm>
        </p:spPr>
        <p:txBody>
          <a:bodyPr/>
          <a:lstStyle/>
          <a:p>
            <a:pPr>
              <a:buFont typeface="Wingdings" pitchFamily="2" charset="2"/>
              <a:buNone/>
            </a:pPr>
            <a:r>
              <a:rPr lang="en-CA" sz="2200"/>
              <a:t>(A) – 1</a:t>
            </a:r>
            <a:r>
              <a:rPr lang="en-CA" sz="2200" baseline="30000"/>
              <a:t>st</a:t>
            </a:r>
            <a:r>
              <a:rPr lang="en-CA" sz="2200"/>
              <a:t> card is a face                (B) – 2</a:t>
            </a:r>
            <a:r>
              <a:rPr lang="en-CA" sz="2200" baseline="30000"/>
              <a:t>nd</a:t>
            </a:r>
            <a:r>
              <a:rPr lang="en-CA" sz="2200"/>
              <a:t> card is a club</a:t>
            </a:r>
          </a:p>
          <a:p>
            <a:endParaRPr lang="en-CA" sz="2200"/>
          </a:p>
        </p:txBody>
      </p:sp>
      <p:sp>
        <p:nvSpPr>
          <p:cNvPr id="4" name="TextBox 3"/>
          <p:cNvSpPr txBox="1"/>
          <p:nvPr/>
        </p:nvSpPr>
        <p:spPr>
          <a:xfrm>
            <a:off x="266700" y="1998663"/>
            <a:ext cx="3679825" cy="368300"/>
          </a:xfrm>
          <a:prstGeom prst="rect">
            <a:avLst/>
          </a:prstGeom>
          <a:noFill/>
        </p:spPr>
        <p:txBody>
          <a:bodyPr wrap="none">
            <a:spAutoFit/>
          </a:bodyPr>
          <a:lstStyle/>
          <a:p>
            <a:pPr>
              <a:defRPr/>
            </a:pPr>
            <a:r>
              <a:rPr lang="en-CA" dirty="0">
                <a:solidFill>
                  <a:srgbClr val="FF0000"/>
                </a:solidFill>
                <a:latin typeface="+mj-lt"/>
              </a:rPr>
              <a:t>Events ‘A’ and ‘B’ are Dependent</a:t>
            </a:r>
          </a:p>
        </p:txBody>
      </p:sp>
      <p:sp>
        <p:nvSpPr>
          <p:cNvPr id="5" name="TextBox 4"/>
          <p:cNvSpPr txBox="1"/>
          <p:nvPr/>
        </p:nvSpPr>
        <p:spPr>
          <a:xfrm>
            <a:off x="284163" y="2392363"/>
            <a:ext cx="3425825" cy="646112"/>
          </a:xfrm>
          <a:prstGeom prst="rect">
            <a:avLst/>
          </a:prstGeom>
          <a:noFill/>
        </p:spPr>
        <p:txBody>
          <a:bodyPr wrap="none">
            <a:spAutoFit/>
          </a:bodyPr>
          <a:lstStyle/>
          <a:p>
            <a:pPr>
              <a:defRPr/>
            </a:pPr>
            <a:r>
              <a:rPr lang="en-CA" dirty="0">
                <a:solidFill>
                  <a:srgbClr val="FF0000"/>
                </a:solidFill>
                <a:latin typeface="+mj-lt"/>
              </a:rPr>
              <a:t>Although the 1</a:t>
            </a:r>
            <a:r>
              <a:rPr lang="en-CA" baseline="30000" dirty="0">
                <a:solidFill>
                  <a:srgbClr val="FF0000"/>
                </a:solidFill>
                <a:latin typeface="+mj-lt"/>
              </a:rPr>
              <a:t>st</a:t>
            </a:r>
            <a:r>
              <a:rPr lang="en-CA" dirty="0">
                <a:solidFill>
                  <a:srgbClr val="FF0000"/>
                </a:solidFill>
                <a:latin typeface="+mj-lt"/>
              </a:rPr>
              <a:t> card is a face,</a:t>
            </a:r>
          </a:p>
          <a:p>
            <a:pPr>
              <a:defRPr/>
            </a:pPr>
            <a:r>
              <a:rPr lang="en-CA" dirty="0">
                <a:solidFill>
                  <a:srgbClr val="FF0000"/>
                </a:solidFill>
                <a:latin typeface="+mj-lt"/>
              </a:rPr>
              <a:t>it can also be a club</a:t>
            </a:r>
          </a:p>
        </p:txBody>
      </p:sp>
      <p:sp>
        <p:nvSpPr>
          <p:cNvPr id="6" name="TextBox 5"/>
          <p:cNvSpPr txBox="1"/>
          <p:nvPr/>
        </p:nvSpPr>
        <p:spPr>
          <a:xfrm>
            <a:off x="288925" y="3016250"/>
            <a:ext cx="3783013" cy="646113"/>
          </a:xfrm>
          <a:prstGeom prst="rect">
            <a:avLst/>
          </a:prstGeom>
          <a:noFill/>
        </p:spPr>
        <p:txBody>
          <a:bodyPr wrap="none">
            <a:spAutoFit/>
          </a:bodyPr>
          <a:lstStyle/>
          <a:p>
            <a:pPr>
              <a:defRPr/>
            </a:pPr>
            <a:r>
              <a:rPr lang="en-CA" dirty="0">
                <a:solidFill>
                  <a:srgbClr val="FF0000"/>
                </a:solidFill>
                <a:latin typeface="+mj-lt"/>
              </a:rPr>
              <a:t>Therefore, the outcome of event A</a:t>
            </a:r>
            <a:br>
              <a:rPr lang="en-CA" dirty="0">
                <a:solidFill>
                  <a:srgbClr val="FF0000"/>
                </a:solidFill>
                <a:latin typeface="+mj-lt"/>
              </a:rPr>
            </a:br>
            <a:r>
              <a:rPr lang="en-CA" dirty="0">
                <a:solidFill>
                  <a:srgbClr val="FF0000"/>
                </a:solidFill>
                <a:latin typeface="+mj-lt"/>
              </a:rPr>
              <a:t>will affect the outcome of event B</a:t>
            </a:r>
          </a:p>
        </p:txBody>
      </p:sp>
      <p:cxnSp>
        <p:nvCxnSpPr>
          <p:cNvPr id="7" name="Straight Connector 6"/>
          <p:cNvCxnSpPr/>
          <p:nvPr/>
        </p:nvCxnSpPr>
        <p:spPr>
          <a:xfrm rot="10800000" flipV="1">
            <a:off x="5594350" y="2003425"/>
            <a:ext cx="1062038" cy="523875"/>
          </a:xfrm>
          <a:prstGeom prst="line">
            <a:avLst/>
          </a:prstGeom>
          <a:ln w="30480">
            <a:solidFill>
              <a:srgbClr val="0070C0"/>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a:off x="6677025" y="2000250"/>
            <a:ext cx="1149350" cy="527050"/>
          </a:xfrm>
          <a:prstGeom prst="line">
            <a:avLst/>
          </a:prstGeom>
          <a:ln w="30480">
            <a:solidFill>
              <a:srgbClr val="0070C0"/>
            </a:solidFill>
          </a:ln>
        </p:spPr>
        <p:style>
          <a:lnRef idx="1">
            <a:schemeClr val="accent1"/>
          </a:lnRef>
          <a:fillRef idx="0">
            <a:schemeClr val="accent1"/>
          </a:fillRef>
          <a:effectRef idx="0">
            <a:schemeClr val="accent1"/>
          </a:effectRef>
          <a:fontRef idx="minor">
            <a:schemeClr val="tx1"/>
          </a:fontRef>
        </p:style>
      </p:cxnSp>
      <p:graphicFrame>
        <p:nvGraphicFramePr>
          <p:cNvPr id="9" name="Object 2"/>
          <p:cNvGraphicFramePr>
            <a:graphicFrameLocks noChangeAspect="1"/>
          </p:cNvGraphicFramePr>
          <p:nvPr/>
        </p:nvGraphicFramePr>
        <p:xfrm>
          <a:off x="4843463" y="2471738"/>
          <a:ext cx="1517650" cy="338137"/>
        </p:xfrm>
        <a:graphic>
          <a:graphicData uri="http://schemas.openxmlformats.org/presentationml/2006/ole">
            <mc:AlternateContent xmlns:mc="http://schemas.openxmlformats.org/markup-compatibility/2006">
              <mc:Choice xmlns:v="urn:schemas-microsoft-com:vml" Requires="v">
                <p:oleObj spid="_x0000_s6146" name="Equation" r:id="rId4" imgW="812520" imgH="177480" progId="Equation.DSMT4">
                  <p:embed/>
                </p:oleObj>
              </mc:Choice>
              <mc:Fallback>
                <p:oleObj name="Equation" r:id="rId4" imgW="812520" imgH="177480" progId="Equation.DSMT4">
                  <p:embed/>
                  <p:pic>
                    <p:nvPicPr>
                      <p:cNvPr id="9" name="Object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843463" y="2471738"/>
                        <a:ext cx="1517650" cy="33813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0" name="Object 2"/>
          <p:cNvGraphicFramePr>
            <a:graphicFrameLocks noChangeAspect="1"/>
          </p:cNvGraphicFramePr>
          <p:nvPr/>
        </p:nvGraphicFramePr>
        <p:xfrm>
          <a:off x="7135813" y="2398713"/>
          <a:ext cx="1484312" cy="396875"/>
        </p:xfrm>
        <a:graphic>
          <a:graphicData uri="http://schemas.openxmlformats.org/presentationml/2006/ole">
            <mc:AlternateContent xmlns:mc="http://schemas.openxmlformats.org/markup-compatibility/2006">
              <mc:Choice xmlns:v="urn:schemas-microsoft-com:vml" Requires="v">
                <p:oleObj spid="_x0000_s6147" name="Equation" r:id="rId6" imgW="812520" imgH="215640" progId="Equation.DSMT4">
                  <p:embed/>
                </p:oleObj>
              </mc:Choice>
              <mc:Fallback>
                <p:oleObj name="Equation" r:id="rId6" imgW="812520" imgH="215640" progId="Equation.DSMT4">
                  <p:embed/>
                  <p:pic>
                    <p:nvPicPr>
                      <p:cNvPr id="10" name="Object 2"/>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7135813" y="2398713"/>
                        <a:ext cx="1484312" cy="3968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1" name="Object 2"/>
          <p:cNvGraphicFramePr>
            <a:graphicFrameLocks noChangeAspect="1"/>
          </p:cNvGraphicFramePr>
          <p:nvPr/>
        </p:nvGraphicFramePr>
        <p:xfrm>
          <a:off x="5749925" y="1760538"/>
          <a:ext cx="319088" cy="590550"/>
        </p:xfrm>
        <a:graphic>
          <a:graphicData uri="http://schemas.openxmlformats.org/presentationml/2006/ole">
            <mc:AlternateContent xmlns:mc="http://schemas.openxmlformats.org/markup-compatibility/2006">
              <mc:Choice xmlns:v="urn:schemas-microsoft-com:vml" Requires="v">
                <p:oleObj spid="_x0000_s6148" name="Equation" r:id="rId8" imgW="215640" imgH="393480" progId="Equation.DSMT4">
                  <p:embed/>
                </p:oleObj>
              </mc:Choice>
              <mc:Fallback>
                <p:oleObj name="Equation" r:id="rId8" imgW="215640" imgH="393480" progId="Equation.DSMT4">
                  <p:embed/>
                  <p:pic>
                    <p:nvPicPr>
                      <p:cNvPr id="11" name="Object 2"/>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5749925" y="1760538"/>
                        <a:ext cx="319088" cy="5905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2" name="Object 2"/>
          <p:cNvGraphicFramePr>
            <a:graphicFrameLocks noChangeAspect="1"/>
          </p:cNvGraphicFramePr>
          <p:nvPr/>
        </p:nvGraphicFramePr>
        <p:xfrm>
          <a:off x="7348538" y="1792288"/>
          <a:ext cx="319087" cy="585787"/>
        </p:xfrm>
        <a:graphic>
          <a:graphicData uri="http://schemas.openxmlformats.org/presentationml/2006/ole">
            <mc:AlternateContent xmlns:mc="http://schemas.openxmlformats.org/markup-compatibility/2006">
              <mc:Choice xmlns:v="urn:schemas-microsoft-com:vml" Requires="v">
                <p:oleObj spid="_x0000_s6149" name="Equation" r:id="rId10" imgW="215640" imgH="393480" progId="Equation.DSMT4">
                  <p:embed/>
                </p:oleObj>
              </mc:Choice>
              <mc:Fallback>
                <p:oleObj name="Equation" r:id="rId10" imgW="215640" imgH="393480" progId="Equation.DSMT4">
                  <p:embed/>
                  <p:pic>
                    <p:nvPicPr>
                      <p:cNvPr id="12" name="Object 2"/>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7348538" y="1792288"/>
                        <a:ext cx="319087" cy="58578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cxnSp>
        <p:nvCxnSpPr>
          <p:cNvPr id="13" name="Straight Connector 12"/>
          <p:cNvCxnSpPr/>
          <p:nvPr/>
        </p:nvCxnSpPr>
        <p:spPr>
          <a:xfrm rot="5400000">
            <a:off x="5119687" y="3051176"/>
            <a:ext cx="650875" cy="266700"/>
          </a:xfrm>
          <a:prstGeom prst="line">
            <a:avLst/>
          </a:prstGeom>
          <a:ln w="30480">
            <a:solidFill>
              <a:srgbClr val="0070C0"/>
            </a:solidFill>
          </a:ln>
        </p:spPr>
        <p:style>
          <a:lnRef idx="1">
            <a:schemeClr val="accent1"/>
          </a:lnRef>
          <a:fillRef idx="0">
            <a:schemeClr val="accent1"/>
          </a:fillRef>
          <a:effectRef idx="0">
            <a:schemeClr val="accent1"/>
          </a:effectRef>
          <a:fontRef idx="minor">
            <a:schemeClr val="tx1"/>
          </a:fontRef>
        </p:style>
      </p:cxnSp>
      <p:graphicFrame>
        <p:nvGraphicFramePr>
          <p:cNvPr id="14" name="Object 2"/>
          <p:cNvGraphicFramePr>
            <a:graphicFrameLocks noChangeAspect="1"/>
          </p:cNvGraphicFramePr>
          <p:nvPr/>
        </p:nvGraphicFramePr>
        <p:xfrm>
          <a:off x="4776788" y="3576638"/>
          <a:ext cx="628650" cy="331787"/>
        </p:xfrm>
        <a:graphic>
          <a:graphicData uri="http://schemas.openxmlformats.org/presentationml/2006/ole">
            <mc:AlternateContent xmlns:mc="http://schemas.openxmlformats.org/markup-compatibility/2006">
              <mc:Choice xmlns:v="urn:schemas-microsoft-com:vml" Requires="v">
                <p:oleObj spid="_x0000_s6150" name="Equation" r:id="rId12" imgW="342720" imgH="177480" progId="Equation.DSMT4">
                  <p:embed/>
                </p:oleObj>
              </mc:Choice>
              <mc:Fallback>
                <p:oleObj name="Equation" r:id="rId12" imgW="342720" imgH="177480" progId="Equation.DSMT4">
                  <p:embed/>
                  <p:pic>
                    <p:nvPicPr>
                      <p:cNvPr id="14" name="Object 2"/>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4776788" y="3576638"/>
                        <a:ext cx="628650" cy="33178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5" name="Object 2"/>
          <p:cNvGraphicFramePr>
            <a:graphicFrameLocks noChangeAspect="1"/>
          </p:cNvGraphicFramePr>
          <p:nvPr/>
        </p:nvGraphicFramePr>
        <p:xfrm>
          <a:off x="5783263" y="3522663"/>
          <a:ext cx="628650" cy="403225"/>
        </p:xfrm>
        <a:graphic>
          <a:graphicData uri="http://schemas.openxmlformats.org/presentationml/2006/ole">
            <mc:AlternateContent xmlns:mc="http://schemas.openxmlformats.org/markup-compatibility/2006">
              <mc:Choice xmlns:v="urn:schemas-microsoft-com:vml" Requires="v">
                <p:oleObj spid="_x0000_s6151" name="Equation" r:id="rId14" imgW="342720" imgH="215640" progId="Equation.DSMT4">
                  <p:embed/>
                </p:oleObj>
              </mc:Choice>
              <mc:Fallback>
                <p:oleObj name="Equation" r:id="rId14" imgW="342720" imgH="215640" progId="Equation.DSMT4">
                  <p:embed/>
                  <p:pic>
                    <p:nvPicPr>
                      <p:cNvPr id="15" name="Object 2"/>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5783263" y="3522663"/>
                        <a:ext cx="628650" cy="4032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6" name="Object 2"/>
          <p:cNvGraphicFramePr>
            <a:graphicFrameLocks noChangeAspect="1"/>
          </p:cNvGraphicFramePr>
          <p:nvPr/>
        </p:nvGraphicFramePr>
        <p:xfrm>
          <a:off x="5100638" y="2841625"/>
          <a:ext cx="301625" cy="585788"/>
        </p:xfrm>
        <a:graphic>
          <a:graphicData uri="http://schemas.openxmlformats.org/presentationml/2006/ole">
            <mc:AlternateContent xmlns:mc="http://schemas.openxmlformats.org/markup-compatibility/2006">
              <mc:Choice xmlns:v="urn:schemas-microsoft-com:vml" Requires="v">
                <p:oleObj spid="_x0000_s6152" name="Equation" r:id="rId16" imgW="203040" imgH="393480" progId="Equation.DSMT4">
                  <p:embed/>
                </p:oleObj>
              </mc:Choice>
              <mc:Fallback>
                <p:oleObj name="Equation" r:id="rId16" imgW="203040" imgH="393480" progId="Equation.DSMT4">
                  <p:embed/>
                  <p:pic>
                    <p:nvPicPr>
                      <p:cNvPr id="16" name="Object 2"/>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5100638" y="2841625"/>
                        <a:ext cx="301625" cy="58578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cxnSp>
        <p:nvCxnSpPr>
          <p:cNvPr id="17" name="Straight Connector 16"/>
          <p:cNvCxnSpPr/>
          <p:nvPr/>
        </p:nvCxnSpPr>
        <p:spPr>
          <a:xfrm rot="16200000" flipH="1">
            <a:off x="5419725" y="3038476"/>
            <a:ext cx="712787" cy="309562"/>
          </a:xfrm>
          <a:prstGeom prst="line">
            <a:avLst/>
          </a:prstGeom>
          <a:ln w="30480">
            <a:solidFill>
              <a:srgbClr val="0070C0"/>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rot="5400000">
            <a:off x="7366794" y="3009106"/>
            <a:ext cx="717550" cy="363538"/>
          </a:xfrm>
          <a:prstGeom prst="line">
            <a:avLst/>
          </a:prstGeom>
          <a:ln w="30480">
            <a:solidFill>
              <a:srgbClr val="0070C0"/>
            </a:solidFill>
          </a:ln>
        </p:spPr>
        <p:style>
          <a:lnRef idx="1">
            <a:schemeClr val="accent1"/>
          </a:lnRef>
          <a:fillRef idx="0">
            <a:schemeClr val="accent1"/>
          </a:fillRef>
          <a:effectRef idx="0">
            <a:schemeClr val="accent1"/>
          </a:effectRef>
          <a:fontRef idx="minor">
            <a:schemeClr val="tx1"/>
          </a:fontRef>
        </p:style>
      </p:cxnSp>
      <p:graphicFrame>
        <p:nvGraphicFramePr>
          <p:cNvPr id="20" name="Object 2"/>
          <p:cNvGraphicFramePr>
            <a:graphicFrameLocks noChangeAspect="1"/>
          </p:cNvGraphicFramePr>
          <p:nvPr/>
        </p:nvGraphicFramePr>
        <p:xfrm>
          <a:off x="6978650" y="3594100"/>
          <a:ext cx="700088" cy="369888"/>
        </p:xfrm>
        <a:graphic>
          <a:graphicData uri="http://schemas.openxmlformats.org/presentationml/2006/ole">
            <mc:AlternateContent xmlns:mc="http://schemas.openxmlformats.org/markup-compatibility/2006">
              <mc:Choice xmlns:v="urn:schemas-microsoft-com:vml" Requires="v">
                <p:oleObj spid="_x0000_s6153" name="Equation" r:id="rId18" imgW="342720" imgH="177480" progId="Equation.DSMT4">
                  <p:embed/>
                </p:oleObj>
              </mc:Choice>
              <mc:Fallback>
                <p:oleObj name="Equation" r:id="rId18" imgW="342720" imgH="177480" progId="Equation.DSMT4">
                  <p:embed/>
                  <p:pic>
                    <p:nvPicPr>
                      <p:cNvPr id="20" name="Object 2"/>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6978650" y="3594100"/>
                        <a:ext cx="700088" cy="36988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1" name="Object 2"/>
          <p:cNvGraphicFramePr>
            <a:graphicFrameLocks noChangeAspect="1"/>
          </p:cNvGraphicFramePr>
          <p:nvPr/>
        </p:nvGraphicFramePr>
        <p:xfrm>
          <a:off x="8150225" y="3559175"/>
          <a:ext cx="657225" cy="419100"/>
        </p:xfrm>
        <a:graphic>
          <a:graphicData uri="http://schemas.openxmlformats.org/presentationml/2006/ole">
            <mc:AlternateContent xmlns:mc="http://schemas.openxmlformats.org/markup-compatibility/2006">
              <mc:Choice xmlns:v="urn:schemas-microsoft-com:vml" Requires="v">
                <p:oleObj spid="_x0000_s6154" name="Equation" r:id="rId20" imgW="342720" imgH="215640" progId="Equation.DSMT4">
                  <p:embed/>
                </p:oleObj>
              </mc:Choice>
              <mc:Fallback>
                <p:oleObj name="Equation" r:id="rId20" imgW="342720" imgH="215640" progId="Equation.DSMT4">
                  <p:embed/>
                  <p:pic>
                    <p:nvPicPr>
                      <p:cNvPr id="21" name="Object 2"/>
                      <p:cNvPicPr>
                        <a:picLocks noChangeAspect="1" noChangeArrowheads="1"/>
                      </p:cNvPicPr>
                      <p:nvPr/>
                    </p:nvPicPr>
                    <p:blipFill>
                      <a:blip r:embed="rId21">
                        <a:extLst>
                          <a:ext uri="{28A0092B-C50C-407E-A947-70E740481C1C}">
                            <a14:useLocalDpi xmlns:a14="http://schemas.microsoft.com/office/drawing/2010/main" val="0"/>
                          </a:ext>
                        </a:extLst>
                      </a:blip>
                      <a:srcRect/>
                      <a:stretch>
                        <a:fillRect/>
                      </a:stretch>
                    </p:blipFill>
                    <p:spPr bwMode="auto">
                      <a:xfrm>
                        <a:off x="8150225" y="3559175"/>
                        <a:ext cx="657225" cy="419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2" name="Object 2"/>
          <p:cNvGraphicFramePr>
            <a:graphicFrameLocks noChangeAspect="1"/>
          </p:cNvGraphicFramePr>
          <p:nvPr/>
        </p:nvGraphicFramePr>
        <p:xfrm>
          <a:off x="7337425" y="2843213"/>
          <a:ext cx="300038" cy="585787"/>
        </p:xfrm>
        <a:graphic>
          <a:graphicData uri="http://schemas.openxmlformats.org/presentationml/2006/ole">
            <mc:AlternateContent xmlns:mc="http://schemas.openxmlformats.org/markup-compatibility/2006">
              <mc:Choice xmlns:v="urn:schemas-microsoft-com:vml" Requires="v">
                <p:oleObj spid="_x0000_s6155" name="Equation" r:id="rId22" imgW="203040" imgH="393480" progId="Equation.DSMT4">
                  <p:embed/>
                </p:oleObj>
              </mc:Choice>
              <mc:Fallback>
                <p:oleObj name="Equation" r:id="rId22" imgW="203040" imgH="393480" progId="Equation.DSMT4">
                  <p:embed/>
                  <p:pic>
                    <p:nvPicPr>
                      <p:cNvPr id="22" name="Object 2"/>
                      <p:cNvPicPr>
                        <a:picLocks noChangeAspect="1" noChangeArrowheads="1"/>
                      </p:cNvPicPr>
                      <p:nvPr/>
                    </p:nvPicPr>
                    <p:blipFill>
                      <a:blip r:embed="rId23">
                        <a:extLst>
                          <a:ext uri="{28A0092B-C50C-407E-A947-70E740481C1C}">
                            <a14:useLocalDpi xmlns:a14="http://schemas.microsoft.com/office/drawing/2010/main" val="0"/>
                          </a:ext>
                        </a:extLst>
                      </a:blip>
                      <a:srcRect/>
                      <a:stretch>
                        <a:fillRect/>
                      </a:stretch>
                    </p:blipFill>
                    <p:spPr bwMode="auto">
                      <a:xfrm>
                        <a:off x="7337425" y="2843213"/>
                        <a:ext cx="300038" cy="58578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cxnSp>
        <p:nvCxnSpPr>
          <p:cNvPr id="23" name="Straight Connector 22"/>
          <p:cNvCxnSpPr/>
          <p:nvPr/>
        </p:nvCxnSpPr>
        <p:spPr>
          <a:xfrm rot="16200000" flipH="1">
            <a:off x="7723187" y="3016251"/>
            <a:ext cx="690563" cy="322262"/>
          </a:xfrm>
          <a:prstGeom prst="line">
            <a:avLst/>
          </a:prstGeom>
          <a:ln w="30480">
            <a:solidFill>
              <a:srgbClr val="0070C0"/>
            </a:solidFill>
          </a:ln>
        </p:spPr>
        <p:style>
          <a:lnRef idx="1">
            <a:schemeClr val="accent1"/>
          </a:lnRef>
          <a:fillRef idx="0">
            <a:schemeClr val="accent1"/>
          </a:fillRef>
          <a:effectRef idx="0">
            <a:schemeClr val="accent1"/>
          </a:effectRef>
          <a:fontRef idx="minor">
            <a:schemeClr val="tx1"/>
          </a:fontRef>
        </p:style>
      </p:cxnSp>
      <p:pic>
        <p:nvPicPr>
          <p:cNvPr id="5154" name="Picture 26" descr="deck of cards.png"/>
          <p:cNvPicPr>
            <a:picLocks noChangeAspect="1"/>
          </p:cNvPicPr>
          <p:nvPr/>
        </p:nvPicPr>
        <p:blipFill>
          <a:blip r:embed="rId24" cstate="print"/>
          <a:srcRect/>
          <a:stretch>
            <a:fillRect/>
          </a:stretch>
        </p:blipFill>
        <p:spPr bwMode="auto">
          <a:xfrm>
            <a:off x="93663" y="5021263"/>
            <a:ext cx="3886200" cy="1716087"/>
          </a:xfrm>
          <a:prstGeom prst="rect">
            <a:avLst/>
          </a:prstGeom>
          <a:solidFill>
            <a:schemeClr val="bg1"/>
          </a:solidFill>
          <a:ln w="9525">
            <a:noFill/>
            <a:miter lim="800000"/>
            <a:headEnd/>
            <a:tailEnd/>
          </a:ln>
        </p:spPr>
      </p:pic>
      <p:graphicFrame>
        <p:nvGraphicFramePr>
          <p:cNvPr id="28" name="Object 2"/>
          <p:cNvGraphicFramePr>
            <a:graphicFrameLocks noChangeAspect="1"/>
          </p:cNvGraphicFramePr>
          <p:nvPr/>
        </p:nvGraphicFramePr>
        <p:xfrm>
          <a:off x="1963738" y="4235450"/>
          <a:ext cx="2643187" cy="498475"/>
        </p:xfrm>
        <a:graphic>
          <a:graphicData uri="http://schemas.openxmlformats.org/presentationml/2006/ole">
            <mc:AlternateContent xmlns:mc="http://schemas.openxmlformats.org/markup-compatibility/2006">
              <mc:Choice xmlns:v="urn:schemas-microsoft-com:vml" Requires="v">
                <p:oleObj spid="_x0000_s6156" name="Equation" r:id="rId25" imgW="1511280" imgH="279360" progId="Equation.DSMT4">
                  <p:embed/>
                </p:oleObj>
              </mc:Choice>
              <mc:Fallback>
                <p:oleObj name="Equation" r:id="rId25" imgW="1511280" imgH="279360" progId="Equation.DSMT4">
                  <p:embed/>
                  <p:pic>
                    <p:nvPicPr>
                      <p:cNvPr id="28" name="Object 2"/>
                      <p:cNvPicPr>
                        <a:picLocks noChangeAspect="1" noChangeArrowheads="1"/>
                      </p:cNvPicPr>
                      <p:nvPr/>
                    </p:nvPicPr>
                    <p:blipFill>
                      <a:blip r:embed="rId26">
                        <a:extLst>
                          <a:ext uri="{28A0092B-C50C-407E-A947-70E740481C1C}">
                            <a14:useLocalDpi xmlns:a14="http://schemas.microsoft.com/office/drawing/2010/main" val="0"/>
                          </a:ext>
                        </a:extLst>
                      </a:blip>
                      <a:srcRect/>
                      <a:stretch>
                        <a:fillRect/>
                      </a:stretch>
                    </p:blipFill>
                    <p:spPr bwMode="auto">
                      <a:xfrm>
                        <a:off x="1963738" y="4235450"/>
                        <a:ext cx="2643187" cy="4984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9" name="Object 2"/>
          <p:cNvGraphicFramePr>
            <a:graphicFrameLocks noChangeAspect="1"/>
          </p:cNvGraphicFramePr>
          <p:nvPr/>
        </p:nvGraphicFramePr>
        <p:xfrm>
          <a:off x="4652963" y="4097338"/>
          <a:ext cx="1066800" cy="701675"/>
        </p:xfrm>
        <a:graphic>
          <a:graphicData uri="http://schemas.openxmlformats.org/presentationml/2006/ole">
            <mc:AlternateContent xmlns:mc="http://schemas.openxmlformats.org/markup-compatibility/2006">
              <mc:Choice xmlns:v="urn:schemas-microsoft-com:vml" Requires="v">
                <p:oleObj spid="_x0000_s6157" name="Equation" r:id="rId27" imgW="609480" imgH="393480" progId="Equation.DSMT4">
                  <p:embed/>
                </p:oleObj>
              </mc:Choice>
              <mc:Fallback>
                <p:oleObj name="Equation" r:id="rId27" imgW="609480" imgH="393480" progId="Equation.DSMT4">
                  <p:embed/>
                  <p:pic>
                    <p:nvPicPr>
                      <p:cNvPr id="29" name="Object 2"/>
                      <p:cNvPicPr>
                        <a:picLocks noChangeAspect="1" noChangeArrowheads="1"/>
                      </p:cNvPicPr>
                      <p:nvPr/>
                    </p:nvPicPr>
                    <p:blipFill>
                      <a:blip r:embed="rId28">
                        <a:extLst>
                          <a:ext uri="{28A0092B-C50C-407E-A947-70E740481C1C}">
                            <a14:useLocalDpi xmlns:a14="http://schemas.microsoft.com/office/drawing/2010/main" val="0"/>
                          </a:ext>
                        </a:extLst>
                      </a:blip>
                      <a:srcRect/>
                      <a:stretch>
                        <a:fillRect/>
                      </a:stretch>
                    </p:blipFill>
                    <p:spPr bwMode="auto">
                      <a:xfrm>
                        <a:off x="4652963" y="4097338"/>
                        <a:ext cx="1066800" cy="7016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0" name="Object 2"/>
          <p:cNvGraphicFramePr>
            <a:graphicFrameLocks noChangeAspect="1"/>
          </p:cNvGraphicFramePr>
          <p:nvPr/>
        </p:nvGraphicFramePr>
        <p:xfrm>
          <a:off x="5805488" y="4114800"/>
          <a:ext cx="866775" cy="701675"/>
        </p:xfrm>
        <a:graphic>
          <a:graphicData uri="http://schemas.openxmlformats.org/presentationml/2006/ole">
            <mc:AlternateContent xmlns:mc="http://schemas.openxmlformats.org/markup-compatibility/2006">
              <mc:Choice xmlns:v="urn:schemas-microsoft-com:vml" Requires="v">
                <p:oleObj spid="_x0000_s6158" name="Equation" r:id="rId29" imgW="495000" imgH="393480" progId="Equation.DSMT4">
                  <p:embed/>
                </p:oleObj>
              </mc:Choice>
              <mc:Fallback>
                <p:oleObj name="Equation" r:id="rId29" imgW="495000" imgH="393480" progId="Equation.DSMT4">
                  <p:embed/>
                  <p:pic>
                    <p:nvPicPr>
                      <p:cNvPr id="30" name="Object 2"/>
                      <p:cNvPicPr>
                        <a:picLocks noChangeAspect="1" noChangeArrowheads="1"/>
                      </p:cNvPicPr>
                      <p:nvPr/>
                    </p:nvPicPr>
                    <p:blipFill>
                      <a:blip r:embed="rId30">
                        <a:extLst>
                          <a:ext uri="{28A0092B-C50C-407E-A947-70E740481C1C}">
                            <a14:useLocalDpi xmlns:a14="http://schemas.microsoft.com/office/drawing/2010/main" val="0"/>
                          </a:ext>
                        </a:extLst>
                      </a:blip>
                      <a:srcRect/>
                      <a:stretch>
                        <a:fillRect/>
                      </a:stretch>
                    </p:blipFill>
                    <p:spPr bwMode="auto">
                      <a:xfrm>
                        <a:off x="5805488" y="4114800"/>
                        <a:ext cx="866775" cy="7016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cxnSp>
        <p:nvCxnSpPr>
          <p:cNvPr id="31" name="Straight Connector 30"/>
          <p:cNvCxnSpPr/>
          <p:nvPr/>
        </p:nvCxnSpPr>
        <p:spPr>
          <a:xfrm rot="10800000" flipV="1">
            <a:off x="4764088" y="4181475"/>
            <a:ext cx="211137" cy="166688"/>
          </a:xfrm>
          <a:prstGeom prst="line">
            <a:avLst/>
          </a:prstGeom>
          <a:ln w="30480">
            <a:solidFill>
              <a:srgbClr val="0070C0"/>
            </a:solidFill>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rot="10800000" flipV="1">
            <a:off x="5226050" y="4576763"/>
            <a:ext cx="211138" cy="165100"/>
          </a:xfrm>
          <a:prstGeom prst="line">
            <a:avLst/>
          </a:prstGeom>
          <a:ln w="30480">
            <a:solidFill>
              <a:srgbClr val="0070C0"/>
            </a:solidFill>
          </a:ln>
        </p:spPr>
        <p:style>
          <a:lnRef idx="1">
            <a:schemeClr val="accent1"/>
          </a:lnRef>
          <a:fillRef idx="0">
            <a:schemeClr val="accent1"/>
          </a:fillRef>
          <a:effectRef idx="0">
            <a:schemeClr val="accent1"/>
          </a:effectRef>
          <a:fontRef idx="minor">
            <a:schemeClr val="tx1"/>
          </a:fontRef>
        </p:style>
      </p:cxnSp>
      <p:graphicFrame>
        <p:nvGraphicFramePr>
          <p:cNvPr id="34" name="Object 2"/>
          <p:cNvGraphicFramePr>
            <a:graphicFrameLocks noChangeAspect="1"/>
          </p:cNvGraphicFramePr>
          <p:nvPr/>
        </p:nvGraphicFramePr>
        <p:xfrm>
          <a:off x="5419725" y="4643438"/>
          <a:ext cx="249238" cy="238125"/>
        </p:xfrm>
        <a:graphic>
          <a:graphicData uri="http://schemas.openxmlformats.org/presentationml/2006/ole">
            <mc:AlternateContent xmlns:mc="http://schemas.openxmlformats.org/markup-compatibility/2006">
              <mc:Choice xmlns:v="urn:schemas-microsoft-com:vml" Requires="v">
                <p:oleObj spid="_x0000_s6159" name="Equation" r:id="rId31" imgW="190440" imgH="177480" progId="Equation.DSMT4">
                  <p:embed/>
                </p:oleObj>
              </mc:Choice>
              <mc:Fallback>
                <p:oleObj name="Equation" r:id="rId31" imgW="190440" imgH="177480" progId="Equation.DSMT4">
                  <p:embed/>
                  <p:pic>
                    <p:nvPicPr>
                      <p:cNvPr id="34" name="Object 2"/>
                      <p:cNvPicPr>
                        <a:picLocks noChangeAspect="1" noChangeArrowheads="1"/>
                      </p:cNvPicPr>
                      <p:nvPr/>
                    </p:nvPicPr>
                    <p:blipFill>
                      <a:blip r:embed="rId32">
                        <a:extLst>
                          <a:ext uri="{28A0092B-C50C-407E-A947-70E740481C1C}">
                            <a14:useLocalDpi xmlns:a14="http://schemas.microsoft.com/office/drawing/2010/main" val="0"/>
                          </a:ext>
                        </a:extLst>
                      </a:blip>
                      <a:srcRect/>
                      <a:stretch>
                        <a:fillRect/>
                      </a:stretch>
                    </p:blipFill>
                    <p:spPr bwMode="auto">
                      <a:xfrm>
                        <a:off x="5419725" y="4643438"/>
                        <a:ext cx="249238" cy="2381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cxnSp>
        <p:nvCxnSpPr>
          <p:cNvPr id="35" name="Straight Connector 34"/>
          <p:cNvCxnSpPr/>
          <p:nvPr/>
        </p:nvCxnSpPr>
        <p:spPr>
          <a:xfrm rot="10800000" flipV="1">
            <a:off x="5899150" y="4213225"/>
            <a:ext cx="209550" cy="166688"/>
          </a:xfrm>
          <a:prstGeom prst="line">
            <a:avLst/>
          </a:prstGeom>
          <a:ln w="30480">
            <a:solidFill>
              <a:srgbClr val="0070C0"/>
            </a:solidFill>
          </a:ln>
        </p:spPr>
        <p:style>
          <a:lnRef idx="1">
            <a:schemeClr val="accent1"/>
          </a:lnRef>
          <a:fillRef idx="0">
            <a:schemeClr val="accent1"/>
          </a:fillRef>
          <a:effectRef idx="0">
            <a:schemeClr val="accent1"/>
          </a:effectRef>
          <a:fontRef idx="minor">
            <a:schemeClr val="tx1"/>
          </a:fontRef>
        </p:style>
      </p:cxnSp>
      <p:cxnSp>
        <p:nvCxnSpPr>
          <p:cNvPr id="38" name="Straight Connector 37"/>
          <p:cNvCxnSpPr/>
          <p:nvPr/>
        </p:nvCxnSpPr>
        <p:spPr>
          <a:xfrm rot="10800000" flipV="1">
            <a:off x="6373813" y="4581525"/>
            <a:ext cx="211137" cy="165100"/>
          </a:xfrm>
          <a:prstGeom prst="line">
            <a:avLst/>
          </a:prstGeom>
          <a:ln w="30480">
            <a:solidFill>
              <a:srgbClr val="0070C0"/>
            </a:solidFill>
          </a:ln>
        </p:spPr>
        <p:style>
          <a:lnRef idx="1">
            <a:schemeClr val="accent1"/>
          </a:lnRef>
          <a:fillRef idx="0">
            <a:schemeClr val="accent1"/>
          </a:fillRef>
          <a:effectRef idx="0">
            <a:schemeClr val="accent1"/>
          </a:effectRef>
          <a:fontRef idx="minor">
            <a:schemeClr val="tx1"/>
          </a:fontRef>
        </p:style>
      </p:cxnSp>
      <p:graphicFrame>
        <p:nvGraphicFramePr>
          <p:cNvPr id="39" name="Object 2"/>
          <p:cNvGraphicFramePr>
            <a:graphicFrameLocks noChangeAspect="1"/>
          </p:cNvGraphicFramePr>
          <p:nvPr/>
        </p:nvGraphicFramePr>
        <p:xfrm>
          <a:off x="5810250" y="4029075"/>
          <a:ext cx="149225" cy="238125"/>
        </p:xfrm>
        <a:graphic>
          <a:graphicData uri="http://schemas.openxmlformats.org/presentationml/2006/ole">
            <mc:AlternateContent xmlns:mc="http://schemas.openxmlformats.org/markup-compatibility/2006">
              <mc:Choice xmlns:v="urn:schemas-microsoft-com:vml" Requires="v">
                <p:oleObj spid="_x0000_s6160" name="Equation" r:id="rId33" imgW="114120" imgH="177480" progId="Equation.DSMT4">
                  <p:embed/>
                </p:oleObj>
              </mc:Choice>
              <mc:Fallback>
                <p:oleObj name="Equation" r:id="rId33" imgW="114120" imgH="177480" progId="Equation.DSMT4">
                  <p:embed/>
                  <p:pic>
                    <p:nvPicPr>
                      <p:cNvPr id="39" name="Object 2"/>
                      <p:cNvPicPr>
                        <a:picLocks noChangeAspect="1" noChangeArrowheads="1"/>
                      </p:cNvPicPr>
                      <p:nvPr/>
                    </p:nvPicPr>
                    <p:blipFill>
                      <a:blip r:embed="rId34">
                        <a:extLst>
                          <a:ext uri="{28A0092B-C50C-407E-A947-70E740481C1C}">
                            <a14:useLocalDpi xmlns:a14="http://schemas.microsoft.com/office/drawing/2010/main" val="0"/>
                          </a:ext>
                        </a:extLst>
                      </a:blip>
                      <a:srcRect/>
                      <a:stretch>
                        <a:fillRect/>
                      </a:stretch>
                    </p:blipFill>
                    <p:spPr bwMode="auto">
                      <a:xfrm>
                        <a:off x="5810250" y="4029075"/>
                        <a:ext cx="149225" cy="2381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40" name="Object 2"/>
          <p:cNvGraphicFramePr>
            <a:graphicFrameLocks noChangeAspect="1"/>
          </p:cNvGraphicFramePr>
          <p:nvPr/>
        </p:nvGraphicFramePr>
        <p:xfrm>
          <a:off x="6567488" y="4648200"/>
          <a:ext cx="249237" cy="238125"/>
        </p:xfrm>
        <a:graphic>
          <a:graphicData uri="http://schemas.openxmlformats.org/presentationml/2006/ole">
            <mc:AlternateContent xmlns:mc="http://schemas.openxmlformats.org/markup-compatibility/2006">
              <mc:Choice xmlns:v="urn:schemas-microsoft-com:vml" Requires="v">
                <p:oleObj spid="_x0000_s6161" name="Equation" r:id="rId35" imgW="190440" imgH="177480" progId="Equation.DSMT4">
                  <p:embed/>
                </p:oleObj>
              </mc:Choice>
              <mc:Fallback>
                <p:oleObj name="Equation" r:id="rId35" imgW="190440" imgH="177480" progId="Equation.DSMT4">
                  <p:embed/>
                  <p:pic>
                    <p:nvPicPr>
                      <p:cNvPr id="40" name="Object 2"/>
                      <p:cNvPicPr>
                        <a:picLocks noChangeAspect="1" noChangeArrowheads="1"/>
                      </p:cNvPicPr>
                      <p:nvPr/>
                    </p:nvPicPr>
                    <p:blipFill>
                      <a:blip r:embed="rId32">
                        <a:extLst>
                          <a:ext uri="{28A0092B-C50C-407E-A947-70E740481C1C}">
                            <a14:useLocalDpi xmlns:a14="http://schemas.microsoft.com/office/drawing/2010/main" val="0"/>
                          </a:ext>
                        </a:extLst>
                      </a:blip>
                      <a:srcRect/>
                      <a:stretch>
                        <a:fillRect/>
                      </a:stretch>
                    </p:blipFill>
                    <p:spPr bwMode="auto">
                      <a:xfrm>
                        <a:off x="6567488" y="4648200"/>
                        <a:ext cx="249237" cy="2381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41" name="Object 2"/>
          <p:cNvGraphicFramePr>
            <a:graphicFrameLocks noChangeAspect="1"/>
          </p:cNvGraphicFramePr>
          <p:nvPr/>
        </p:nvGraphicFramePr>
        <p:xfrm>
          <a:off x="4367213" y="4989513"/>
          <a:ext cx="2022475" cy="701675"/>
        </p:xfrm>
        <a:graphic>
          <a:graphicData uri="http://schemas.openxmlformats.org/presentationml/2006/ole">
            <mc:AlternateContent xmlns:mc="http://schemas.openxmlformats.org/markup-compatibility/2006">
              <mc:Choice xmlns:v="urn:schemas-microsoft-com:vml" Requires="v">
                <p:oleObj spid="_x0000_s6162" name="Equation" r:id="rId36" imgW="1155600" imgH="393480" progId="Equation.DSMT4">
                  <p:embed/>
                </p:oleObj>
              </mc:Choice>
              <mc:Fallback>
                <p:oleObj name="Equation" r:id="rId36" imgW="1155600" imgH="393480" progId="Equation.DSMT4">
                  <p:embed/>
                  <p:pic>
                    <p:nvPicPr>
                      <p:cNvPr id="41" name="Object 2"/>
                      <p:cNvPicPr>
                        <a:picLocks noChangeAspect="1" noChangeArrowheads="1"/>
                      </p:cNvPicPr>
                      <p:nvPr/>
                    </p:nvPicPr>
                    <p:blipFill>
                      <a:blip r:embed="rId37">
                        <a:extLst>
                          <a:ext uri="{28A0092B-C50C-407E-A947-70E740481C1C}">
                            <a14:useLocalDpi xmlns:a14="http://schemas.microsoft.com/office/drawing/2010/main" val="0"/>
                          </a:ext>
                        </a:extLst>
                      </a:blip>
                      <a:srcRect/>
                      <a:stretch>
                        <a:fillRect/>
                      </a:stretch>
                    </p:blipFill>
                    <p:spPr bwMode="auto">
                      <a:xfrm>
                        <a:off x="4367213" y="4989513"/>
                        <a:ext cx="2022475" cy="7016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42" name="Object 2"/>
          <p:cNvGraphicFramePr>
            <a:graphicFrameLocks noChangeAspect="1"/>
          </p:cNvGraphicFramePr>
          <p:nvPr/>
        </p:nvGraphicFramePr>
        <p:xfrm>
          <a:off x="4383088" y="5827713"/>
          <a:ext cx="1044575" cy="701675"/>
        </p:xfrm>
        <a:graphic>
          <a:graphicData uri="http://schemas.openxmlformats.org/presentationml/2006/ole">
            <mc:AlternateContent xmlns:mc="http://schemas.openxmlformats.org/markup-compatibility/2006">
              <mc:Choice xmlns:v="urn:schemas-microsoft-com:vml" Requires="v">
                <p:oleObj spid="_x0000_s6163" name="Equation" r:id="rId38" imgW="596880" imgH="393480" progId="Equation.DSMT4">
                  <p:embed/>
                </p:oleObj>
              </mc:Choice>
              <mc:Fallback>
                <p:oleObj name="Equation" r:id="rId38" imgW="596880" imgH="393480" progId="Equation.DSMT4">
                  <p:embed/>
                  <p:pic>
                    <p:nvPicPr>
                      <p:cNvPr id="42" name="Object 2"/>
                      <p:cNvPicPr>
                        <a:picLocks noChangeAspect="1" noChangeArrowheads="1"/>
                      </p:cNvPicPr>
                      <p:nvPr/>
                    </p:nvPicPr>
                    <p:blipFill>
                      <a:blip r:embed="rId39">
                        <a:extLst>
                          <a:ext uri="{28A0092B-C50C-407E-A947-70E740481C1C}">
                            <a14:useLocalDpi xmlns:a14="http://schemas.microsoft.com/office/drawing/2010/main" val="0"/>
                          </a:ext>
                        </a:extLst>
                      </a:blip>
                      <a:srcRect/>
                      <a:stretch>
                        <a:fillRect/>
                      </a:stretch>
                    </p:blipFill>
                    <p:spPr bwMode="auto">
                      <a:xfrm>
                        <a:off x="4383088" y="5827713"/>
                        <a:ext cx="1044575" cy="7016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43" name="Object 2"/>
          <p:cNvGraphicFramePr>
            <a:graphicFrameLocks noChangeAspect="1"/>
          </p:cNvGraphicFramePr>
          <p:nvPr/>
        </p:nvGraphicFramePr>
        <p:xfrm>
          <a:off x="5540375" y="5830888"/>
          <a:ext cx="755650" cy="700087"/>
        </p:xfrm>
        <a:graphic>
          <a:graphicData uri="http://schemas.openxmlformats.org/presentationml/2006/ole">
            <mc:AlternateContent xmlns:mc="http://schemas.openxmlformats.org/markup-compatibility/2006">
              <mc:Choice xmlns:v="urn:schemas-microsoft-com:vml" Requires="v">
                <p:oleObj spid="_x0000_s6164" name="Equation" r:id="rId40" imgW="431640" imgH="393480" progId="Equation.DSMT4">
                  <p:embed/>
                </p:oleObj>
              </mc:Choice>
              <mc:Fallback>
                <p:oleObj name="Equation" r:id="rId40" imgW="431640" imgH="393480" progId="Equation.DSMT4">
                  <p:embed/>
                  <p:pic>
                    <p:nvPicPr>
                      <p:cNvPr id="43" name="Object 2"/>
                      <p:cNvPicPr>
                        <a:picLocks noChangeAspect="1" noChangeArrowheads="1"/>
                      </p:cNvPicPr>
                      <p:nvPr/>
                    </p:nvPicPr>
                    <p:blipFill>
                      <a:blip r:embed="rId41">
                        <a:extLst>
                          <a:ext uri="{28A0092B-C50C-407E-A947-70E740481C1C}">
                            <a14:useLocalDpi xmlns:a14="http://schemas.microsoft.com/office/drawing/2010/main" val="0"/>
                          </a:ext>
                        </a:extLst>
                      </a:blip>
                      <a:srcRect/>
                      <a:stretch>
                        <a:fillRect/>
                      </a:stretch>
                    </p:blipFill>
                    <p:spPr bwMode="auto">
                      <a:xfrm>
                        <a:off x="5540375" y="5830888"/>
                        <a:ext cx="755650" cy="70008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44" name="Object 2"/>
          <p:cNvGraphicFramePr>
            <a:graphicFrameLocks noChangeAspect="1"/>
          </p:cNvGraphicFramePr>
          <p:nvPr/>
        </p:nvGraphicFramePr>
        <p:xfrm>
          <a:off x="6559550" y="5916613"/>
          <a:ext cx="1536700" cy="496887"/>
        </p:xfrm>
        <a:graphic>
          <a:graphicData uri="http://schemas.openxmlformats.org/presentationml/2006/ole">
            <mc:AlternateContent xmlns:mc="http://schemas.openxmlformats.org/markup-compatibility/2006">
              <mc:Choice xmlns:v="urn:schemas-microsoft-com:vml" Requires="v">
                <p:oleObj spid="_x0000_s6165" name="Equation" r:id="rId42" imgW="558720" imgH="177480" progId="Equation.DSMT4">
                  <p:embed/>
                </p:oleObj>
              </mc:Choice>
              <mc:Fallback>
                <p:oleObj name="Equation" r:id="rId42" imgW="558720" imgH="177480" progId="Equation.DSMT4">
                  <p:embed/>
                  <p:pic>
                    <p:nvPicPr>
                      <p:cNvPr id="44" name="Object 2"/>
                      <p:cNvPicPr>
                        <a:picLocks noChangeAspect="1" noChangeArrowheads="1"/>
                      </p:cNvPicPr>
                      <p:nvPr/>
                    </p:nvPicPr>
                    <p:blipFill>
                      <a:blip r:embed="rId43">
                        <a:extLst>
                          <a:ext uri="{28A0092B-C50C-407E-A947-70E740481C1C}">
                            <a14:useLocalDpi xmlns:a14="http://schemas.microsoft.com/office/drawing/2010/main" val="0"/>
                          </a:ext>
                        </a:extLst>
                      </a:blip>
                      <a:srcRect/>
                      <a:stretch>
                        <a:fillRect/>
                      </a:stretch>
                    </p:blipFill>
                    <p:spPr bwMode="auto">
                      <a:xfrm>
                        <a:off x="6559550" y="5916613"/>
                        <a:ext cx="1536700" cy="49688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cxnSp>
        <p:nvCxnSpPr>
          <p:cNvPr id="45" name="Straight Connector 44"/>
          <p:cNvCxnSpPr/>
          <p:nvPr/>
        </p:nvCxnSpPr>
        <p:spPr>
          <a:xfrm rot="10800000" flipV="1">
            <a:off x="4921250" y="5911850"/>
            <a:ext cx="211138" cy="166688"/>
          </a:xfrm>
          <a:prstGeom prst="line">
            <a:avLst/>
          </a:prstGeom>
          <a:ln w="30480">
            <a:solidFill>
              <a:srgbClr val="0070C0"/>
            </a:solidFill>
          </a:ln>
        </p:spPr>
        <p:style>
          <a:lnRef idx="1">
            <a:schemeClr val="accent1"/>
          </a:lnRef>
          <a:fillRef idx="0">
            <a:schemeClr val="accent1"/>
          </a:fillRef>
          <a:effectRef idx="0">
            <a:schemeClr val="accent1"/>
          </a:effectRef>
          <a:fontRef idx="minor">
            <a:schemeClr val="tx1"/>
          </a:fontRef>
        </p:style>
      </p:cxnSp>
      <p:cxnSp>
        <p:nvCxnSpPr>
          <p:cNvPr id="47" name="Straight Connector 46"/>
          <p:cNvCxnSpPr/>
          <p:nvPr/>
        </p:nvCxnSpPr>
        <p:spPr>
          <a:xfrm rot="10800000" flipV="1">
            <a:off x="5154613" y="6307138"/>
            <a:ext cx="211137" cy="165100"/>
          </a:xfrm>
          <a:prstGeom prst="line">
            <a:avLst/>
          </a:prstGeom>
          <a:ln w="30480">
            <a:solidFill>
              <a:srgbClr val="0070C0"/>
            </a:solidFill>
          </a:ln>
        </p:spPr>
        <p:style>
          <a:lnRef idx="1">
            <a:schemeClr val="accent1"/>
          </a:lnRef>
          <a:fillRef idx="0">
            <a:schemeClr val="accent1"/>
          </a:fillRef>
          <a:effectRef idx="0">
            <a:schemeClr val="accent1"/>
          </a:effectRef>
          <a:fontRef idx="minor">
            <a:schemeClr val="tx1"/>
          </a:fontRef>
        </p:style>
      </p:cxnSp>
      <p:graphicFrame>
        <p:nvGraphicFramePr>
          <p:cNvPr id="48" name="Object 2"/>
          <p:cNvGraphicFramePr>
            <a:graphicFrameLocks noChangeAspect="1"/>
          </p:cNvGraphicFramePr>
          <p:nvPr/>
        </p:nvGraphicFramePr>
        <p:xfrm>
          <a:off x="5141913" y="5808663"/>
          <a:ext cx="149225" cy="238125"/>
        </p:xfrm>
        <a:graphic>
          <a:graphicData uri="http://schemas.openxmlformats.org/presentationml/2006/ole">
            <mc:AlternateContent xmlns:mc="http://schemas.openxmlformats.org/markup-compatibility/2006">
              <mc:Choice xmlns:v="urn:schemas-microsoft-com:vml" Requires="v">
                <p:oleObj spid="_x0000_s6166" name="Equation" r:id="rId44" imgW="114120" imgH="177480" progId="Equation.DSMT4">
                  <p:embed/>
                </p:oleObj>
              </mc:Choice>
              <mc:Fallback>
                <p:oleObj name="Equation" r:id="rId44" imgW="114120" imgH="177480" progId="Equation.DSMT4">
                  <p:embed/>
                  <p:pic>
                    <p:nvPicPr>
                      <p:cNvPr id="48" name="Object 2"/>
                      <p:cNvPicPr>
                        <a:picLocks noChangeAspect="1" noChangeArrowheads="1"/>
                      </p:cNvPicPr>
                      <p:nvPr/>
                    </p:nvPicPr>
                    <p:blipFill>
                      <a:blip r:embed="rId34">
                        <a:extLst>
                          <a:ext uri="{28A0092B-C50C-407E-A947-70E740481C1C}">
                            <a14:useLocalDpi xmlns:a14="http://schemas.microsoft.com/office/drawing/2010/main" val="0"/>
                          </a:ext>
                        </a:extLst>
                      </a:blip>
                      <a:srcRect/>
                      <a:stretch>
                        <a:fillRect/>
                      </a:stretch>
                    </p:blipFill>
                    <p:spPr bwMode="auto">
                      <a:xfrm>
                        <a:off x="5141913" y="5808663"/>
                        <a:ext cx="149225" cy="2381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5161" name="Text Box 5"/>
          <p:cNvSpPr txBox="1">
            <a:spLocks noChangeArrowheads="1"/>
          </p:cNvSpPr>
          <p:nvPr/>
        </p:nvSpPr>
        <p:spPr bwMode="auto">
          <a:xfrm>
            <a:off x="5084763" y="6613525"/>
            <a:ext cx="4059237" cy="244475"/>
          </a:xfrm>
          <a:prstGeom prst="rect">
            <a:avLst/>
          </a:prstGeom>
          <a:noFill/>
          <a:ln w="9525">
            <a:noFill/>
            <a:miter lim="800000"/>
            <a:headEnd/>
            <a:tailEnd/>
          </a:ln>
        </p:spPr>
        <p:txBody>
          <a:bodyPr wrap="none">
            <a:spAutoFit/>
          </a:bodyPr>
          <a:lstStyle/>
          <a:p>
            <a:r>
              <a:rPr lang="en-US" sz="1000"/>
              <a:t>© Copyright all rights reserved to Homework depot: </a:t>
            </a:r>
            <a:r>
              <a:rPr lang="en-US" sz="1000">
                <a:hlinkClick r:id="rId45"/>
              </a:rPr>
              <a:t>www.BCMath.ca</a:t>
            </a:r>
            <a:r>
              <a:rPr lang="en-US" sz="1000"/>
              <a:t>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blinds(horizontal)">
                                      <p:cBhvr>
                                        <p:cTn id="12" dur="500"/>
                                        <p:tgtEl>
                                          <p:spTgt spid="4"/>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blinds(horizontal)">
                                      <p:cBhvr>
                                        <p:cTn id="17" dur="500"/>
                                        <p:tgtEl>
                                          <p:spTgt spid="5"/>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6"/>
                                        </p:tgtEl>
                                        <p:attrNameLst>
                                          <p:attrName>style.visibility</p:attrName>
                                        </p:attrNameLst>
                                      </p:cBhvr>
                                      <p:to>
                                        <p:strVal val="visible"/>
                                      </p:to>
                                    </p:set>
                                    <p:animEffect transition="in" filter="blinds(horizontal)">
                                      <p:cBhvr>
                                        <p:cTn id="22" dur="500"/>
                                        <p:tgtEl>
                                          <p:spTgt spid="6"/>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1" fill="hold" nodeType="clickEffect">
                                  <p:stCondLst>
                                    <p:cond delay="0"/>
                                  </p:stCondLst>
                                  <p:childTnLst>
                                    <p:set>
                                      <p:cBhvr>
                                        <p:cTn id="26" dur="1" fill="hold">
                                          <p:stCondLst>
                                            <p:cond delay="0"/>
                                          </p:stCondLst>
                                        </p:cTn>
                                        <p:tgtEl>
                                          <p:spTgt spid="7"/>
                                        </p:tgtEl>
                                        <p:attrNameLst>
                                          <p:attrName>style.visibility</p:attrName>
                                        </p:attrNameLst>
                                      </p:cBhvr>
                                      <p:to>
                                        <p:strVal val="visible"/>
                                      </p:to>
                                    </p:set>
                                    <p:animEffect transition="in" filter="wipe(up)">
                                      <p:cBhvr>
                                        <p:cTn id="27" dur="500"/>
                                        <p:tgtEl>
                                          <p:spTgt spid="7"/>
                                        </p:tgtEl>
                                      </p:cBhvr>
                                    </p:animEffect>
                                  </p:childTnLst>
                                </p:cTn>
                              </p:par>
                              <p:par>
                                <p:cTn id="28" presetID="22" presetClass="entr" presetSubtype="1" fill="hold" nodeType="withEffect">
                                  <p:stCondLst>
                                    <p:cond delay="0"/>
                                  </p:stCondLst>
                                  <p:childTnLst>
                                    <p:set>
                                      <p:cBhvr>
                                        <p:cTn id="29" dur="1" fill="hold">
                                          <p:stCondLst>
                                            <p:cond delay="0"/>
                                          </p:stCondLst>
                                        </p:cTn>
                                        <p:tgtEl>
                                          <p:spTgt spid="8"/>
                                        </p:tgtEl>
                                        <p:attrNameLst>
                                          <p:attrName>style.visibility</p:attrName>
                                        </p:attrNameLst>
                                      </p:cBhvr>
                                      <p:to>
                                        <p:strVal val="visible"/>
                                      </p:to>
                                    </p:set>
                                    <p:animEffect transition="in" filter="wipe(up)">
                                      <p:cBhvr>
                                        <p:cTn id="30" dur="500"/>
                                        <p:tgtEl>
                                          <p:spTgt spid="8"/>
                                        </p:tgtEl>
                                      </p:cBhvr>
                                    </p:animEffect>
                                  </p:childTnLst>
                                </p:cTn>
                              </p:par>
                            </p:childTnLst>
                          </p:cTn>
                        </p:par>
                      </p:childTnLst>
                    </p:cTn>
                  </p:par>
                  <p:par>
                    <p:cTn id="31" fill="hold">
                      <p:stCondLst>
                        <p:cond delay="indefinite"/>
                      </p:stCondLst>
                      <p:childTnLst>
                        <p:par>
                          <p:cTn id="32" fill="hold">
                            <p:stCondLst>
                              <p:cond delay="0"/>
                            </p:stCondLst>
                            <p:childTnLst>
                              <p:par>
                                <p:cTn id="33" presetID="3" presetClass="entr" presetSubtype="10" fill="hold" nodeType="clickEffect">
                                  <p:stCondLst>
                                    <p:cond delay="0"/>
                                  </p:stCondLst>
                                  <p:childTnLst>
                                    <p:set>
                                      <p:cBhvr>
                                        <p:cTn id="34" dur="1" fill="hold">
                                          <p:stCondLst>
                                            <p:cond delay="0"/>
                                          </p:stCondLst>
                                        </p:cTn>
                                        <p:tgtEl>
                                          <p:spTgt spid="9"/>
                                        </p:tgtEl>
                                        <p:attrNameLst>
                                          <p:attrName>style.visibility</p:attrName>
                                        </p:attrNameLst>
                                      </p:cBhvr>
                                      <p:to>
                                        <p:strVal val="visible"/>
                                      </p:to>
                                    </p:set>
                                    <p:animEffect transition="in" filter="blinds(horizontal)">
                                      <p:cBhvr>
                                        <p:cTn id="35" dur="500"/>
                                        <p:tgtEl>
                                          <p:spTgt spid="9"/>
                                        </p:tgtEl>
                                      </p:cBhvr>
                                    </p:animEffect>
                                  </p:childTnLst>
                                </p:cTn>
                              </p:par>
                              <p:par>
                                <p:cTn id="36" presetID="3" presetClass="entr" presetSubtype="10" fill="hold" nodeType="withEffect">
                                  <p:stCondLst>
                                    <p:cond delay="0"/>
                                  </p:stCondLst>
                                  <p:childTnLst>
                                    <p:set>
                                      <p:cBhvr>
                                        <p:cTn id="37" dur="1" fill="hold">
                                          <p:stCondLst>
                                            <p:cond delay="0"/>
                                          </p:stCondLst>
                                        </p:cTn>
                                        <p:tgtEl>
                                          <p:spTgt spid="10"/>
                                        </p:tgtEl>
                                        <p:attrNameLst>
                                          <p:attrName>style.visibility</p:attrName>
                                        </p:attrNameLst>
                                      </p:cBhvr>
                                      <p:to>
                                        <p:strVal val="visible"/>
                                      </p:to>
                                    </p:set>
                                    <p:animEffect transition="in" filter="blinds(horizontal)">
                                      <p:cBhvr>
                                        <p:cTn id="38" dur="500"/>
                                        <p:tgtEl>
                                          <p:spTgt spid="10"/>
                                        </p:tgtEl>
                                      </p:cBhvr>
                                    </p:animEffect>
                                  </p:childTnLst>
                                </p:cTn>
                              </p:par>
                            </p:childTnLst>
                          </p:cTn>
                        </p:par>
                      </p:childTnLst>
                    </p:cTn>
                  </p:par>
                  <p:par>
                    <p:cTn id="39" fill="hold">
                      <p:stCondLst>
                        <p:cond delay="indefinite"/>
                      </p:stCondLst>
                      <p:childTnLst>
                        <p:par>
                          <p:cTn id="40" fill="hold">
                            <p:stCondLst>
                              <p:cond delay="0"/>
                            </p:stCondLst>
                            <p:childTnLst>
                              <p:par>
                                <p:cTn id="41" presetID="3" presetClass="entr" presetSubtype="10" fill="hold" nodeType="clickEffect">
                                  <p:stCondLst>
                                    <p:cond delay="0"/>
                                  </p:stCondLst>
                                  <p:childTnLst>
                                    <p:set>
                                      <p:cBhvr>
                                        <p:cTn id="42" dur="1" fill="hold">
                                          <p:stCondLst>
                                            <p:cond delay="0"/>
                                          </p:stCondLst>
                                        </p:cTn>
                                        <p:tgtEl>
                                          <p:spTgt spid="11"/>
                                        </p:tgtEl>
                                        <p:attrNameLst>
                                          <p:attrName>style.visibility</p:attrName>
                                        </p:attrNameLst>
                                      </p:cBhvr>
                                      <p:to>
                                        <p:strVal val="visible"/>
                                      </p:to>
                                    </p:set>
                                    <p:animEffect transition="in" filter="blinds(horizontal)">
                                      <p:cBhvr>
                                        <p:cTn id="43" dur="500"/>
                                        <p:tgtEl>
                                          <p:spTgt spid="11"/>
                                        </p:tgtEl>
                                      </p:cBhvr>
                                    </p:animEffect>
                                  </p:childTnLst>
                                </p:cTn>
                              </p:par>
                            </p:childTnLst>
                          </p:cTn>
                        </p:par>
                      </p:childTnLst>
                    </p:cTn>
                  </p:par>
                  <p:par>
                    <p:cTn id="44" fill="hold">
                      <p:stCondLst>
                        <p:cond delay="indefinite"/>
                      </p:stCondLst>
                      <p:childTnLst>
                        <p:par>
                          <p:cTn id="45" fill="hold">
                            <p:stCondLst>
                              <p:cond delay="0"/>
                            </p:stCondLst>
                            <p:childTnLst>
                              <p:par>
                                <p:cTn id="46" presetID="3" presetClass="entr" presetSubtype="10" fill="hold" nodeType="clickEffect">
                                  <p:stCondLst>
                                    <p:cond delay="0"/>
                                  </p:stCondLst>
                                  <p:childTnLst>
                                    <p:set>
                                      <p:cBhvr>
                                        <p:cTn id="47" dur="1" fill="hold">
                                          <p:stCondLst>
                                            <p:cond delay="0"/>
                                          </p:stCondLst>
                                        </p:cTn>
                                        <p:tgtEl>
                                          <p:spTgt spid="12"/>
                                        </p:tgtEl>
                                        <p:attrNameLst>
                                          <p:attrName>style.visibility</p:attrName>
                                        </p:attrNameLst>
                                      </p:cBhvr>
                                      <p:to>
                                        <p:strVal val="visible"/>
                                      </p:to>
                                    </p:set>
                                    <p:animEffect transition="in" filter="blinds(horizontal)">
                                      <p:cBhvr>
                                        <p:cTn id="48" dur="500"/>
                                        <p:tgtEl>
                                          <p:spTgt spid="12"/>
                                        </p:tgtEl>
                                      </p:cBhvr>
                                    </p:animEffect>
                                  </p:childTnLst>
                                </p:cTn>
                              </p:par>
                            </p:childTnLst>
                          </p:cTn>
                        </p:par>
                      </p:childTnLst>
                    </p:cTn>
                  </p:par>
                  <p:par>
                    <p:cTn id="49" fill="hold">
                      <p:stCondLst>
                        <p:cond delay="indefinite"/>
                      </p:stCondLst>
                      <p:childTnLst>
                        <p:par>
                          <p:cTn id="50" fill="hold">
                            <p:stCondLst>
                              <p:cond delay="0"/>
                            </p:stCondLst>
                            <p:childTnLst>
                              <p:par>
                                <p:cTn id="51" presetID="22" presetClass="entr" presetSubtype="1" fill="hold" nodeType="clickEffect">
                                  <p:stCondLst>
                                    <p:cond delay="0"/>
                                  </p:stCondLst>
                                  <p:childTnLst>
                                    <p:set>
                                      <p:cBhvr>
                                        <p:cTn id="52" dur="1" fill="hold">
                                          <p:stCondLst>
                                            <p:cond delay="0"/>
                                          </p:stCondLst>
                                        </p:cTn>
                                        <p:tgtEl>
                                          <p:spTgt spid="13"/>
                                        </p:tgtEl>
                                        <p:attrNameLst>
                                          <p:attrName>style.visibility</p:attrName>
                                        </p:attrNameLst>
                                      </p:cBhvr>
                                      <p:to>
                                        <p:strVal val="visible"/>
                                      </p:to>
                                    </p:set>
                                    <p:animEffect transition="in" filter="wipe(up)">
                                      <p:cBhvr>
                                        <p:cTn id="53" dur="500"/>
                                        <p:tgtEl>
                                          <p:spTgt spid="13"/>
                                        </p:tgtEl>
                                      </p:cBhvr>
                                    </p:animEffect>
                                  </p:childTnLst>
                                </p:cTn>
                              </p:par>
                              <p:par>
                                <p:cTn id="54" presetID="22" presetClass="entr" presetSubtype="1" fill="hold" nodeType="withEffect">
                                  <p:stCondLst>
                                    <p:cond delay="0"/>
                                  </p:stCondLst>
                                  <p:childTnLst>
                                    <p:set>
                                      <p:cBhvr>
                                        <p:cTn id="55" dur="1" fill="hold">
                                          <p:stCondLst>
                                            <p:cond delay="0"/>
                                          </p:stCondLst>
                                        </p:cTn>
                                        <p:tgtEl>
                                          <p:spTgt spid="17"/>
                                        </p:tgtEl>
                                        <p:attrNameLst>
                                          <p:attrName>style.visibility</p:attrName>
                                        </p:attrNameLst>
                                      </p:cBhvr>
                                      <p:to>
                                        <p:strVal val="visible"/>
                                      </p:to>
                                    </p:set>
                                    <p:animEffect transition="in" filter="wipe(up)">
                                      <p:cBhvr>
                                        <p:cTn id="56" dur="500"/>
                                        <p:tgtEl>
                                          <p:spTgt spid="17"/>
                                        </p:tgtEl>
                                      </p:cBhvr>
                                    </p:animEffect>
                                  </p:childTnLst>
                                </p:cTn>
                              </p:par>
                            </p:childTnLst>
                          </p:cTn>
                        </p:par>
                      </p:childTnLst>
                    </p:cTn>
                  </p:par>
                  <p:par>
                    <p:cTn id="57" fill="hold">
                      <p:stCondLst>
                        <p:cond delay="indefinite"/>
                      </p:stCondLst>
                      <p:childTnLst>
                        <p:par>
                          <p:cTn id="58" fill="hold">
                            <p:stCondLst>
                              <p:cond delay="0"/>
                            </p:stCondLst>
                            <p:childTnLst>
                              <p:par>
                                <p:cTn id="59" presetID="3" presetClass="entr" presetSubtype="10" fill="hold" nodeType="clickEffect">
                                  <p:stCondLst>
                                    <p:cond delay="0"/>
                                  </p:stCondLst>
                                  <p:childTnLst>
                                    <p:set>
                                      <p:cBhvr>
                                        <p:cTn id="60" dur="1" fill="hold">
                                          <p:stCondLst>
                                            <p:cond delay="0"/>
                                          </p:stCondLst>
                                        </p:cTn>
                                        <p:tgtEl>
                                          <p:spTgt spid="14"/>
                                        </p:tgtEl>
                                        <p:attrNameLst>
                                          <p:attrName>style.visibility</p:attrName>
                                        </p:attrNameLst>
                                      </p:cBhvr>
                                      <p:to>
                                        <p:strVal val="visible"/>
                                      </p:to>
                                    </p:set>
                                    <p:animEffect transition="in" filter="blinds(horizontal)">
                                      <p:cBhvr>
                                        <p:cTn id="61" dur="500"/>
                                        <p:tgtEl>
                                          <p:spTgt spid="14"/>
                                        </p:tgtEl>
                                      </p:cBhvr>
                                    </p:animEffect>
                                  </p:childTnLst>
                                </p:cTn>
                              </p:par>
                              <p:par>
                                <p:cTn id="62" presetID="3" presetClass="entr" presetSubtype="10" fill="hold" nodeType="withEffect">
                                  <p:stCondLst>
                                    <p:cond delay="0"/>
                                  </p:stCondLst>
                                  <p:childTnLst>
                                    <p:set>
                                      <p:cBhvr>
                                        <p:cTn id="63" dur="1" fill="hold">
                                          <p:stCondLst>
                                            <p:cond delay="0"/>
                                          </p:stCondLst>
                                        </p:cTn>
                                        <p:tgtEl>
                                          <p:spTgt spid="15"/>
                                        </p:tgtEl>
                                        <p:attrNameLst>
                                          <p:attrName>style.visibility</p:attrName>
                                        </p:attrNameLst>
                                      </p:cBhvr>
                                      <p:to>
                                        <p:strVal val="visible"/>
                                      </p:to>
                                    </p:set>
                                    <p:animEffect transition="in" filter="blinds(horizontal)">
                                      <p:cBhvr>
                                        <p:cTn id="64" dur="500"/>
                                        <p:tgtEl>
                                          <p:spTgt spid="15"/>
                                        </p:tgtEl>
                                      </p:cBhvr>
                                    </p:animEffect>
                                  </p:childTnLst>
                                </p:cTn>
                              </p:par>
                            </p:childTnLst>
                          </p:cTn>
                        </p:par>
                      </p:childTnLst>
                    </p:cTn>
                  </p:par>
                  <p:par>
                    <p:cTn id="65" fill="hold">
                      <p:stCondLst>
                        <p:cond delay="indefinite"/>
                      </p:stCondLst>
                      <p:childTnLst>
                        <p:par>
                          <p:cTn id="66" fill="hold">
                            <p:stCondLst>
                              <p:cond delay="0"/>
                            </p:stCondLst>
                            <p:childTnLst>
                              <p:par>
                                <p:cTn id="67" presetID="3" presetClass="entr" presetSubtype="10" fill="hold" nodeType="clickEffect">
                                  <p:stCondLst>
                                    <p:cond delay="0"/>
                                  </p:stCondLst>
                                  <p:childTnLst>
                                    <p:set>
                                      <p:cBhvr>
                                        <p:cTn id="68" dur="1" fill="hold">
                                          <p:stCondLst>
                                            <p:cond delay="0"/>
                                          </p:stCondLst>
                                        </p:cTn>
                                        <p:tgtEl>
                                          <p:spTgt spid="16"/>
                                        </p:tgtEl>
                                        <p:attrNameLst>
                                          <p:attrName>style.visibility</p:attrName>
                                        </p:attrNameLst>
                                      </p:cBhvr>
                                      <p:to>
                                        <p:strVal val="visible"/>
                                      </p:to>
                                    </p:set>
                                    <p:animEffect transition="in" filter="blinds(horizontal)">
                                      <p:cBhvr>
                                        <p:cTn id="69" dur="500"/>
                                        <p:tgtEl>
                                          <p:spTgt spid="16"/>
                                        </p:tgtEl>
                                      </p:cBhvr>
                                    </p:animEffect>
                                  </p:childTnLst>
                                </p:cTn>
                              </p:par>
                            </p:childTnLst>
                          </p:cTn>
                        </p:par>
                      </p:childTnLst>
                    </p:cTn>
                  </p:par>
                  <p:par>
                    <p:cTn id="70" fill="hold">
                      <p:stCondLst>
                        <p:cond delay="indefinite"/>
                      </p:stCondLst>
                      <p:childTnLst>
                        <p:par>
                          <p:cTn id="71" fill="hold">
                            <p:stCondLst>
                              <p:cond delay="0"/>
                            </p:stCondLst>
                            <p:childTnLst>
                              <p:par>
                                <p:cTn id="72" presetID="22" presetClass="entr" presetSubtype="1" fill="hold" nodeType="clickEffect">
                                  <p:stCondLst>
                                    <p:cond delay="0"/>
                                  </p:stCondLst>
                                  <p:childTnLst>
                                    <p:set>
                                      <p:cBhvr>
                                        <p:cTn id="73" dur="1" fill="hold">
                                          <p:stCondLst>
                                            <p:cond delay="0"/>
                                          </p:stCondLst>
                                        </p:cTn>
                                        <p:tgtEl>
                                          <p:spTgt spid="19"/>
                                        </p:tgtEl>
                                        <p:attrNameLst>
                                          <p:attrName>style.visibility</p:attrName>
                                        </p:attrNameLst>
                                      </p:cBhvr>
                                      <p:to>
                                        <p:strVal val="visible"/>
                                      </p:to>
                                    </p:set>
                                    <p:animEffect transition="in" filter="wipe(up)">
                                      <p:cBhvr>
                                        <p:cTn id="74" dur="500"/>
                                        <p:tgtEl>
                                          <p:spTgt spid="19"/>
                                        </p:tgtEl>
                                      </p:cBhvr>
                                    </p:animEffect>
                                  </p:childTnLst>
                                </p:cTn>
                              </p:par>
                              <p:par>
                                <p:cTn id="75" presetID="22" presetClass="entr" presetSubtype="1" fill="hold" nodeType="withEffect">
                                  <p:stCondLst>
                                    <p:cond delay="0"/>
                                  </p:stCondLst>
                                  <p:childTnLst>
                                    <p:set>
                                      <p:cBhvr>
                                        <p:cTn id="76" dur="1" fill="hold">
                                          <p:stCondLst>
                                            <p:cond delay="0"/>
                                          </p:stCondLst>
                                        </p:cTn>
                                        <p:tgtEl>
                                          <p:spTgt spid="23"/>
                                        </p:tgtEl>
                                        <p:attrNameLst>
                                          <p:attrName>style.visibility</p:attrName>
                                        </p:attrNameLst>
                                      </p:cBhvr>
                                      <p:to>
                                        <p:strVal val="visible"/>
                                      </p:to>
                                    </p:set>
                                    <p:animEffect transition="in" filter="wipe(up)">
                                      <p:cBhvr>
                                        <p:cTn id="77" dur="500"/>
                                        <p:tgtEl>
                                          <p:spTgt spid="23"/>
                                        </p:tgtEl>
                                      </p:cBhvr>
                                    </p:animEffect>
                                  </p:childTnLst>
                                </p:cTn>
                              </p:par>
                            </p:childTnLst>
                          </p:cTn>
                        </p:par>
                      </p:childTnLst>
                    </p:cTn>
                  </p:par>
                  <p:par>
                    <p:cTn id="78" fill="hold">
                      <p:stCondLst>
                        <p:cond delay="indefinite"/>
                      </p:stCondLst>
                      <p:childTnLst>
                        <p:par>
                          <p:cTn id="79" fill="hold">
                            <p:stCondLst>
                              <p:cond delay="0"/>
                            </p:stCondLst>
                            <p:childTnLst>
                              <p:par>
                                <p:cTn id="80" presetID="3" presetClass="entr" presetSubtype="10" fill="hold" nodeType="clickEffect">
                                  <p:stCondLst>
                                    <p:cond delay="0"/>
                                  </p:stCondLst>
                                  <p:childTnLst>
                                    <p:set>
                                      <p:cBhvr>
                                        <p:cTn id="81" dur="1" fill="hold">
                                          <p:stCondLst>
                                            <p:cond delay="0"/>
                                          </p:stCondLst>
                                        </p:cTn>
                                        <p:tgtEl>
                                          <p:spTgt spid="20"/>
                                        </p:tgtEl>
                                        <p:attrNameLst>
                                          <p:attrName>style.visibility</p:attrName>
                                        </p:attrNameLst>
                                      </p:cBhvr>
                                      <p:to>
                                        <p:strVal val="visible"/>
                                      </p:to>
                                    </p:set>
                                    <p:animEffect transition="in" filter="blinds(horizontal)">
                                      <p:cBhvr>
                                        <p:cTn id="82" dur="500"/>
                                        <p:tgtEl>
                                          <p:spTgt spid="20"/>
                                        </p:tgtEl>
                                      </p:cBhvr>
                                    </p:animEffect>
                                  </p:childTnLst>
                                </p:cTn>
                              </p:par>
                              <p:par>
                                <p:cTn id="83" presetID="3" presetClass="entr" presetSubtype="10" fill="hold" nodeType="withEffect">
                                  <p:stCondLst>
                                    <p:cond delay="0"/>
                                  </p:stCondLst>
                                  <p:childTnLst>
                                    <p:set>
                                      <p:cBhvr>
                                        <p:cTn id="84" dur="1" fill="hold">
                                          <p:stCondLst>
                                            <p:cond delay="0"/>
                                          </p:stCondLst>
                                        </p:cTn>
                                        <p:tgtEl>
                                          <p:spTgt spid="21"/>
                                        </p:tgtEl>
                                        <p:attrNameLst>
                                          <p:attrName>style.visibility</p:attrName>
                                        </p:attrNameLst>
                                      </p:cBhvr>
                                      <p:to>
                                        <p:strVal val="visible"/>
                                      </p:to>
                                    </p:set>
                                    <p:animEffect transition="in" filter="blinds(horizontal)">
                                      <p:cBhvr>
                                        <p:cTn id="85" dur="500"/>
                                        <p:tgtEl>
                                          <p:spTgt spid="21"/>
                                        </p:tgtEl>
                                      </p:cBhvr>
                                    </p:animEffect>
                                  </p:childTnLst>
                                </p:cTn>
                              </p:par>
                            </p:childTnLst>
                          </p:cTn>
                        </p:par>
                      </p:childTnLst>
                    </p:cTn>
                  </p:par>
                  <p:par>
                    <p:cTn id="86" fill="hold">
                      <p:stCondLst>
                        <p:cond delay="indefinite"/>
                      </p:stCondLst>
                      <p:childTnLst>
                        <p:par>
                          <p:cTn id="87" fill="hold">
                            <p:stCondLst>
                              <p:cond delay="0"/>
                            </p:stCondLst>
                            <p:childTnLst>
                              <p:par>
                                <p:cTn id="88" presetID="3" presetClass="entr" presetSubtype="10" fill="hold" nodeType="clickEffect">
                                  <p:stCondLst>
                                    <p:cond delay="0"/>
                                  </p:stCondLst>
                                  <p:childTnLst>
                                    <p:set>
                                      <p:cBhvr>
                                        <p:cTn id="89" dur="1" fill="hold">
                                          <p:stCondLst>
                                            <p:cond delay="0"/>
                                          </p:stCondLst>
                                        </p:cTn>
                                        <p:tgtEl>
                                          <p:spTgt spid="22"/>
                                        </p:tgtEl>
                                        <p:attrNameLst>
                                          <p:attrName>style.visibility</p:attrName>
                                        </p:attrNameLst>
                                      </p:cBhvr>
                                      <p:to>
                                        <p:strVal val="visible"/>
                                      </p:to>
                                    </p:set>
                                    <p:animEffect transition="in" filter="blinds(horizontal)">
                                      <p:cBhvr>
                                        <p:cTn id="90" dur="500"/>
                                        <p:tgtEl>
                                          <p:spTgt spid="22"/>
                                        </p:tgtEl>
                                      </p:cBhvr>
                                    </p:animEffect>
                                  </p:childTnLst>
                                </p:cTn>
                              </p:par>
                            </p:childTnLst>
                          </p:cTn>
                        </p:par>
                      </p:childTnLst>
                    </p:cTn>
                  </p:par>
                  <p:par>
                    <p:cTn id="91" fill="hold">
                      <p:stCondLst>
                        <p:cond delay="indefinite"/>
                      </p:stCondLst>
                      <p:childTnLst>
                        <p:par>
                          <p:cTn id="92" fill="hold">
                            <p:stCondLst>
                              <p:cond delay="0"/>
                            </p:stCondLst>
                            <p:childTnLst>
                              <p:par>
                                <p:cTn id="93" presetID="3" presetClass="entr" presetSubtype="10" fill="hold" nodeType="clickEffect">
                                  <p:stCondLst>
                                    <p:cond delay="0"/>
                                  </p:stCondLst>
                                  <p:childTnLst>
                                    <p:set>
                                      <p:cBhvr>
                                        <p:cTn id="94" dur="1" fill="hold">
                                          <p:stCondLst>
                                            <p:cond delay="0"/>
                                          </p:stCondLst>
                                        </p:cTn>
                                        <p:tgtEl>
                                          <p:spTgt spid="28"/>
                                        </p:tgtEl>
                                        <p:attrNameLst>
                                          <p:attrName>style.visibility</p:attrName>
                                        </p:attrNameLst>
                                      </p:cBhvr>
                                      <p:to>
                                        <p:strVal val="visible"/>
                                      </p:to>
                                    </p:set>
                                    <p:animEffect transition="in" filter="blinds(horizontal)">
                                      <p:cBhvr>
                                        <p:cTn id="95" dur="500"/>
                                        <p:tgtEl>
                                          <p:spTgt spid="28"/>
                                        </p:tgtEl>
                                      </p:cBhvr>
                                    </p:animEffect>
                                  </p:childTnLst>
                                </p:cTn>
                              </p:par>
                            </p:childTnLst>
                          </p:cTn>
                        </p:par>
                      </p:childTnLst>
                    </p:cTn>
                  </p:par>
                  <p:par>
                    <p:cTn id="96" fill="hold">
                      <p:stCondLst>
                        <p:cond delay="indefinite"/>
                      </p:stCondLst>
                      <p:childTnLst>
                        <p:par>
                          <p:cTn id="97" fill="hold">
                            <p:stCondLst>
                              <p:cond delay="0"/>
                            </p:stCondLst>
                            <p:childTnLst>
                              <p:par>
                                <p:cTn id="98" presetID="35" presetClass="emph" presetSubtype="0" repeatCount="4000" fill="hold" nodeType="clickEffect">
                                  <p:stCondLst>
                                    <p:cond delay="0"/>
                                  </p:stCondLst>
                                  <p:childTnLst>
                                    <p:anim calcmode="discrete" valueType="str">
                                      <p:cBhvr>
                                        <p:cTn id="99" dur="500" fill="hold"/>
                                        <p:tgtEl>
                                          <p:spTgt spid="7"/>
                                        </p:tgtEl>
                                        <p:attrNameLst>
                                          <p:attrName>style.visibility</p:attrName>
                                        </p:attrNameLst>
                                      </p:cBhvr>
                                      <p:tavLst>
                                        <p:tav tm="0">
                                          <p:val>
                                            <p:strVal val="hidden"/>
                                          </p:val>
                                        </p:tav>
                                        <p:tav tm="50000">
                                          <p:val>
                                            <p:strVal val="visible"/>
                                          </p:val>
                                        </p:tav>
                                      </p:tavLst>
                                    </p:anim>
                                  </p:childTnLst>
                                </p:cTn>
                              </p:par>
                              <p:par>
                                <p:cTn id="100" presetID="35" presetClass="emph" presetSubtype="0" repeatCount="4000" fill="hold" nodeType="withEffect">
                                  <p:stCondLst>
                                    <p:cond delay="0"/>
                                  </p:stCondLst>
                                  <p:childTnLst>
                                    <p:anim calcmode="discrete" valueType="str">
                                      <p:cBhvr>
                                        <p:cTn id="101" dur="500" fill="hold"/>
                                        <p:tgtEl>
                                          <p:spTgt spid="13"/>
                                        </p:tgtEl>
                                        <p:attrNameLst>
                                          <p:attrName>style.visibility</p:attrName>
                                        </p:attrNameLst>
                                      </p:cBhvr>
                                      <p:tavLst>
                                        <p:tav tm="0">
                                          <p:val>
                                            <p:strVal val="hidden"/>
                                          </p:val>
                                        </p:tav>
                                        <p:tav tm="50000">
                                          <p:val>
                                            <p:strVal val="visible"/>
                                          </p:val>
                                        </p:tav>
                                      </p:tavLst>
                                    </p:anim>
                                  </p:childTnLst>
                                </p:cTn>
                              </p:par>
                            </p:childTnLst>
                          </p:cTn>
                        </p:par>
                      </p:childTnLst>
                    </p:cTn>
                  </p:par>
                  <p:par>
                    <p:cTn id="102" fill="hold">
                      <p:stCondLst>
                        <p:cond delay="indefinite"/>
                      </p:stCondLst>
                      <p:childTnLst>
                        <p:par>
                          <p:cTn id="103" fill="hold">
                            <p:stCondLst>
                              <p:cond delay="0"/>
                            </p:stCondLst>
                            <p:childTnLst>
                              <p:par>
                                <p:cTn id="104" presetID="3" presetClass="entr" presetSubtype="10" fill="hold" nodeType="clickEffect">
                                  <p:stCondLst>
                                    <p:cond delay="0"/>
                                  </p:stCondLst>
                                  <p:childTnLst>
                                    <p:set>
                                      <p:cBhvr>
                                        <p:cTn id="105" dur="1" fill="hold">
                                          <p:stCondLst>
                                            <p:cond delay="0"/>
                                          </p:stCondLst>
                                        </p:cTn>
                                        <p:tgtEl>
                                          <p:spTgt spid="29"/>
                                        </p:tgtEl>
                                        <p:attrNameLst>
                                          <p:attrName>style.visibility</p:attrName>
                                        </p:attrNameLst>
                                      </p:cBhvr>
                                      <p:to>
                                        <p:strVal val="visible"/>
                                      </p:to>
                                    </p:set>
                                    <p:animEffect transition="in" filter="blinds(horizontal)">
                                      <p:cBhvr>
                                        <p:cTn id="106" dur="500"/>
                                        <p:tgtEl>
                                          <p:spTgt spid="29"/>
                                        </p:tgtEl>
                                      </p:cBhvr>
                                    </p:animEffect>
                                  </p:childTnLst>
                                </p:cTn>
                              </p:par>
                            </p:childTnLst>
                          </p:cTn>
                        </p:par>
                      </p:childTnLst>
                    </p:cTn>
                  </p:par>
                  <p:par>
                    <p:cTn id="107" fill="hold">
                      <p:stCondLst>
                        <p:cond delay="indefinite"/>
                      </p:stCondLst>
                      <p:childTnLst>
                        <p:par>
                          <p:cTn id="108" fill="hold">
                            <p:stCondLst>
                              <p:cond delay="0"/>
                            </p:stCondLst>
                            <p:childTnLst>
                              <p:par>
                                <p:cTn id="109" presetID="35" presetClass="emph" presetSubtype="0" repeatCount="4000" fill="hold" nodeType="clickEffect">
                                  <p:stCondLst>
                                    <p:cond delay="0"/>
                                  </p:stCondLst>
                                  <p:childTnLst>
                                    <p:anim calcmode="discrete" valueType="str">
                                      <p:cBhvr>
                                        <p:cTn id="110" dur="500" fill="hold"/>
                                        <p:tgtEl>
                                          <p:spTgt spid="8"/>
                                        </p:tgtEl>
                                        <p:attrNameLst>
                                          <p:attrName>style.visibility</p:attrName>
                                        </p:attrNameLst>
                                      </p:cBhvr>
                                      <p:tavLst>
                                        <p:tav tm="0">
                                          <p:val>
                                            <p:strVal val="hidden"/>
                                          </p:val>
                                        </p:tav>
                                        <p:tav tm="50000">
                                          <p:val>
                                            <p:strVal val="visible"/>
                                          </p:val>
                                        </p:tav>
                                      </p:tavLst>
                                    </p:anim>
                                  </p:childTnLst>
                                </p:cTn>
                              </p:par>
                              <p:par>
                                <p:cTn id="111" presetID="35" presetClass="emph" presetSubtype="0" repeatCount="4000" fill="hold" nodeType="withEffect">
                                  <p:stCondLst>
                                    <p:cond delay="0"/>
                                  </p:stCondLst>
                                  <p:childTnLst>
                                    <p:anim calcmode="discrete" valueType="str">
                                      <p:cBhvr>
                                        <p:cTn id="112" dur="500" fill="hold"/>
                                        <p:tgtEl>
                                          <p:spTgt spid="19"/>
                                        </p:tgtEl>
                                        <p:attrNameLst>
                                          <p:attrName>style.visibility</p:attrName>
                                        </p:attrNameLst>
                                      </p:cBhvr>
                                      <p:tavLst>
                                        <p:tav tm="0">
                                          <p:val>
                                            <p:strVal val="hidden"/>
                                          </p:val>
                                        </p:tav>
                                        <p:tav tm="50000">
                                          <p:val>
                                            <p:strVal val="visible"/>
                                          </p:val>
                                        </p:tav>
                                      </p:tavLst>
                                    </p:anim>
                                  </p:childTnLst>
                                </p:cTn>
                              </p:par>
                            </p:childTnLst>
                          </p:cTn>
                        </p:par>
                      </p:childTnLst>
                    </p:cTn>
                  </p:par>
                  <p:par>
                    <p:cTn id="113" fill="hold">
                      <p:stCondLst>
                        <p:cond delay="indefinite"/>
                      </p:stCondLst>
                      <p:childTnLst>
                        <p:par>
                          <p:cTn id="114" fill="hold">
                            <p:stCondLst>
                              <p:cond delay="0"/>
                            </p:stCondLst>
                            <p:childTnLst>
                              <p:par>
                                <p:cTn id="115" presetID="3" presetClass="entr" presetSubtype="10" fill="hold" nodeType="clickEffect">
                                  <p:stCondLst>
                                    <p:cond delay="0"/>
                                  </p:stCondLst>
                                  <p:childTnLst>
                                    <p:set>
                                      <p:cBhvr>
                                        <p:cTn id="116" dur="1" fill="hold">
                                          <p:stCondLst>
                                            <p:cond delay="0"/>
                                          </p:stCondLst>
                                        </p:cTn>
                                        <p:tgtEl>
                                          <p:spTgt spid="30"/>
                                        </p:tgtEl>
                                        <p:attrNameLst>
                                          <p:attrName>style.visibility</p:attrName>
                                        </p:attrNameLst>
                                      </p:cBhvr>
                                      <p:to>
                                        <p:strVal val="visible"/>
                                      </p:to>
                                    </p:set>
                                    <p:animEffect transition="in" filter="blinds(horizontal)">
                                      <p:cBhvr>
                                        <p:cTn id="117" dur="500"/>
                                        <p:tgtEl>
                                          <p:spTgt spid="30"/>
                                        </p:tgtEl>
                                      </p:cBhvr>
                                    </p:animEffect>
                                  </p:childTnLst>
                                </p:cTn>
                              </p:par>
                            </p:childTnLst>
                          </p:cTn>
                        </p:par>
                      </p:childTnLst>
                    </p:cTn>
                  </p:par>
                  <p:par>
                    <p:cTn id="118" fill="hold">
                      <p:stCondLst>
                        <p:cond delay="indefinite"/>
                      </p:stCondLst>
                      <p:childTnLst>
                        <p:par>
                          <p:cTn id="119" fill="hold">
                            <p:stCondLst>
                              <p:cond delay="0"/>
                            </p:stCondLst>
                            <p:childTnLst>
                              <p:par>
                                <p:cTn id="120" presetID="22" presetClass="entr" presetSubtype="1" fill="hold" nodeType="clickEffect">
                                  <p:stCondLst>
                                    <p:cond delay="0"/>
                                  </p:stCondLst>
                                  <p:childTnLst>
                                    <p:set>
                                      <p:cBhvr>
                                        <p:cTn id="121" dur="1" fill="hold">
                                          <p:stCondLst>
                                            <p:cond delay="0"/>
                                          </p:stCondLst>
                                        </p:cTn>
                                        <p:tgtEl>
                                          <p:spTgt spid="31"/>
                                        </p:tgtEl>
                                        <p:attrNameLst>
                                          <p:attrName>style.visibility</p:attrName>
                                        </p:attrNameLst>
                                      </p:cBhvr>
                                      <p:to>
                                        <p:strVal val="visible"/>
                                      </p:to>
                                    </p:set>
                                    <p:animEffect transition="in" filter="wipe(up)">
                                      <p:cBhvr>
                                        <p:cTn id="122" dur="500"/>
                                        <p:tgtEl>
                                          <p:spTgt spid="31"/>
                                        </p:tgtEl>
                                      </p:cBhvr>
                                    </p:animEffect>
                                  </p:childTnLst>
                                </p:cTn>
                              </p:par>
                            </p:childTnLst>
                          </p:cTn>
                        </p:par>
                      </p:childTnLst>
                    </p:cTn>
                  </p:par>
                  <p:par>
                    <p:cTn id="123" fill="hold">
                      <p:stCondLst>
                        <p:cond delay="indefinite"/>
                      </p:stCondLst>
                      <p:childTnLst>
                        <p:par>
                          <p:cTn id="124" fill="hold">
                            <p:stCondLst>
                              <p:cond delay="0"/>
                            </p:stCondLst>
                            <p:childTnLst>
                              <p:par>
                                <p:cTn id="125" presetID="22" presetClass="entr" presetSubtype="1" fill="hold" nodeType="clickEffect">
                                  <p:stCondLst>
                                    <p:cond delay="0"/>
                                  </p:stCondLst>
                                  <p:childTnLst>
                                    <p:set>
                                      <p:cBhvr>
                                        <p:cTn id="126" dur="1" fill="hold">
                                          <p:stCondLst>
                                            <p:cond delay="0"/>
                                          </p:stCondLst>
                                        </p:cTn>
                                        <p:tgtEl>
                                          <p:spTgt spid="33"/>
                                        </p:tgtEl>
                                        <p:attrNameLst>
                                          <p:attrName>style.visibility</p:attrName>
                                        </p:attrNameLst>
                                      </p:cBhvr>
                                      <p:to>
                                        <p:strVal val="visible"/>
                                      </p:to>
                                    </p:set>
                                    <p:animEffect transition="in" filter="wipe(up)">
                                      <p:cBhvr>
                                        <p:cTn id="127" dur="500"/>
                                        <p:tgtEl>
                                          <p:spTgt spid="33"/>
                                        </p:tgtEl>
                                      </p:cBhvr>
                                    </p:animEffect>
                                  </p:childTnLst>
                                </p:cTn>
                              </p:par>
                            </p:childTnLst>
                          </p:cTn>
                        </p:par>
                      </p:childTnLst>
                    </p:cTn>
                  </p:par>
                  <p:par>
                    <p:cTn id="128" fill="hold">
                      <p:stCondLst>
                        <p:cond delay="indefinite"/>
                      </p:stCondLst>
                      <p:childTnLst>
                        <p:par>
                          <p:cTn id="129" fill="hold">
                            <p:stCondLst>
                              <p:cond delay="0"/>
                            </p:stCondLst>
                            <p:childTnLst>
                              <p:par>
                                <p:cTn id="130" presetID="3" presetClass="entr" presetSubtype="10" fill="hold" nodeType="clickEffect">
                                  <p:stCondLst>
                                    <p:cond delay="0"/>
                                  </p:stCondLst>
                                  <p:childTnLst>
                                    <p:set>
                                      <p:cBhvr>
                                        <p:cTn id="131" dur="1" fill="hold">
                                          <p:stCondLst>
                                            <p:cond delay="0"/>
                                          </p:stCondLst>
                                        </p:cTn>
                                        <p:tgtEl>
                                          <p:spTgt spid="34"/>
                                        </p:tgtEl>
                                        <p:attrNameLst>
                                          <p:attrName>style.visibility</p:attrName>
                                        </p:attrNameLst>
                                      </p:cBhvr>
                                      <p:to>
                                        <p:strVal val="visible"/>
                                      </p:to>
                                    </p:set>
                                    <p:animEffect transition="in" filter="blinds(horizontal)">
                                      <p:cBhvr>
                                        <p:cTn id="132" dur="500"/>
                                        <p:tgtEl>
                                          <p:spTgt spid="34"/>
                                        </p:tgtEl>
                                      </p:cBhvr>
                                    </p:animEffect>
                                  </p:childTnLst>
                                </p:cTn>
                              </p:par>
                            </p:childTnLst>
                          </p:cTn>
                        </p:par>
                      </p:childTnLst>
                    </p:cTn>
                  </p:par>
                  <p:par>
                    <p:cTn id="133" fill="hold">
                      <p:stCondLst>
                        <p:cond delay="indefinite"/>
                      </p:stCondLst>
                      <p:childTnLst>
                        <p:par>
                          <p:cTn id="134" fill="hold">
                            <p:stCondLst>
                              <p:cond delay="0"/>
                            </p:stCondLst>
                            <p:childTnLst>
                              <p:par>
                                <p:cTn id="135" presetID="22" presetClass="entr" presetSubtype="1" fill="hold" nodeType="clickEffect">
                                  <p:stCondLst>
                                    <p:cond delay="0"/>
                                  </p:stCondLst>
                                  <p:childTnLst>
                                    <p:set>
                                      <p:cBhvr>
                                        <p:cTn id="136" dur="1" fill="hold">
                                          <p:stCondLst>
                                            <p:cond delay="0"/>
                                          </p:stCondLst>
                                        </p:cTn>
                                        <p:tgtEl>
                                          <p:spTgt spid="35"/>
                                        </p:tgtEl>
                                        <p:attrNameLst>
                                          <p:attrName>style.visibility</p:attrName>
                                        </p:attrNameLst>
                                      </p:cBhvr>
                                      <p:to>
                                        <p:strVal val="visible"/>
                                      </p:to>
                                    </p:set>
                                    <p:animEffect transition="in" filter="wipe(up)">
                                      <p:cBhvr>
                                        <p:cTn id="137" dur="500"/>
                                        <p:tgtEl>
                                          <p:spTgt spid="35"/>
                                        </p:tgtEl>
                                      </p:cBhvr>
                                    </p:animEffect>
                                  </p:childTnLst>
                                </p:cTn>
                              </p:par>
                            </p:childTnLst>
                          </p:cTn>
                        </p:par>
                      </p:childTnLst>
                    </p:cTn>
                  </p:par>
                  <p:par>
                    <p:cTn id="138" fill="hold">
                      <p:stCondLst>
                        <p:cond delay="indefinite"/>
                      </p:stCondLst>
                      <p:childTnLst>
                        <p:par>
                          <p:cTn id="139" fill="hold">
                            <p:stCondLst>
                              <p:cond delay="0"/>
                            </p:stCondLst>
                            <p:childTnLst>
                              <p:par>
                                <p:cTn id="140" presetID="22" presetClass="entr" presetSubtype="1" fill="hold" nodeType="clickEffect">
                                  <p:stCondLst>
                                    <p:cond delay="0"/>
                                  </p:stCondLst>
                                  <p:childTnLst>
                                    <p:set>
                                      <p:cBhvr>
                                        <p:cTn id="141" dur="1" fill="hold">
                                          <p:stCondLst>
                                            <p:cond delay="0"/>
                                          </p:stCondLst>
                                        </p:cTn>
                                        <p:tgtEl>
                                          <p:spTgt spid="38"/>
                                        </p:tgtEl>
                                        <p:attrNameLst>
                                          <p:attrName>style.visibility</p:attrName>
                                        </p:attrNameLst>
                                      </p:cBhvr>
                                      <p:to>
                                        <p:strVal val="visible"/>
                                      </p:to>
                                    </p:set>
                                    <p:animEffect transition="in" filter="wipe(up)">
                                      <p:cBhvr>
                                        <p:cTn id="142" dur="500"/>
                                        <p:tgtEl>
                                          <p:spTgt spid="38"/>
                                        </p:tgtEl>
                                      </p:cBhvr>
                                    </p:animEffect>
                                  </p:childTnLst>
                                </p:cTn>
                              </p:par>
                            </p:childTnLst>
                          </p:cTn>
                        </p:par>
                      </p:childTnLst>
                    </p:cTn>
                  </p:par>
                  <p:par>
                    <p:cTn id="143" fill="hold">
                      <p:stCondLst>
                        <p:cond delay="indefinite"/>
                      </p:stCondLst>
                      <p:childTnLst>
                        <p:par>
                          <p:cTn id="144" fill="hold">
                            <p:stCondLst>
                              <p:cond delay="0"/>
                            </p:stCondLst>
                            <p:childTnLst>
                              <p:par>
                                <p:cTn id="145" presetID="3" presetClass="entr" presetSubtype="10" fill="hold" nodeType="clickEffect">
                                  <p:stCondLst>
                                    <p:cond delay="0"/>
                                  </p:stCondLst>
                                  <p:childTnLst>
                                    <p:set>
                                      <p:cBhvr>
                                        <p:cTn id="146" dur="1" fill="hold">
                                          <p:stCondLst>
                                            <p:cond delay="0"/>
                                          </p:stCondLst>
                                        </p:cTn>
                                        <p:tgtEl>
                                          <p:spTgt spid="39"/>
                                        </p:tgtEl>
                                        <p:attrNameLst>
                                          <p:attrName>style.visibility</p:attrName>
                                        </p:attrNameLst>
                                      </p:cBhvr>
                                      <p:to>
                                        <p:strVal val="visible"/>
                                      </p:to>
                                    </p:set>
                                    <p:animEffect transition="in" filter="blinds(horizontal)">
                                      <p:cBhvr>
                                        <p:cTn id="147" dur="500"/>
                                        <p:tgtEl>
                                          <p:spTgt spid="39"/>
                                        </p:tgtEl>
                                      </p:cBhvr>
                                    </p:animEffect>
                                  </p:childTnLst>
                                </p:cTn>
                              </p:par>
                            </p:childTnLst>
                          </p:cTn>
                        </p:par>
                      </p:childTnLst>
                    </p:cTn>
                  </p:par>
                  <p:par>
                    <p:cTn id="148" fill="hold">
                      <p:stCondLst>
                        <p:cond delay="indefinite"/>
                      </p:stCondLst>
                      <p:childTnLst>
                        <p:par>
                          <p:cTn id="149" fill="hold">
                            <p:stCondLst>
                              <p:cond delay="0"/>
                            </p:stCondLst>
                            <p:childTnLst>
                              <p:par>
                                <p:cTn id="150" presetID="3" presetClass="entr" presetSubtype="10" fill="hold" nodeType="clickEffect">
                                  <p:stCondLst>
                                    <p:cond delay="0"/>
                                  </p:stCondLst>
                                  <p:childTnLst>
                                    <p:set>
                                      <p:cBhvr>
                                        <p:cTn id="151" dur="1" fill="hold">
                                          <p:stCondLst>
                                            <p:cond delay="0"/>
                                          </p:stCondLst>
                                        </p:cTn>
                                        <p:tgtEl>
                                          <p:spTgt spid="40"/>
                                        </p:tgtEl>
                                        <p:attrNameLst>
                                          <p:attrName>style.visibility</p:attrName>
                                        </p:attrNameLst>
                                      </p:cBhvr>
                                      <p:to>
                                        <p:strVal val="visible"/>
                                      </p:to>
                                    </p:set>
                                    <p:animEffect transition="in" filter="blinds(horizontal)">
                                      <p:cBhvr>
                                        <p:cTn id="152" dur="500"/>
                                        <p:tgtEl>
                                          <p:spTgt spid="40"/>
                                        </p:tgtEl>
                                      </p:cBhvr>
                                    </p:animEffect>
                                  </p:childTnLst>
                                </p:cTn>
                              </p:par>
                            </p:childTnLst>
                          </p:cTn>
                        </p:par>
                      </p:childTnLst>
                    </p:cTn>
                  </p:par>
                  <p:par>
                    <p:cTn id="153" fill="hold">
                      <p:stCondLst>
                        <p:cond delay="indefinite"/>
                      </p:stCondLst>
                      <p:childTnLst>
                        <p:par>
                          <p:cTn id="154" fill="hold">
                            <p:stCondLst>
                              <p:cond delay="0"/>
                            </p:stCondLst>
                            <p:childTnLst>
                              <p:par>
                                <p:cTn id="155" presetID="3" presetClass="entr" presetSubtype="10" fill="hold" nodeType="clickEffect">
                                  <p:stCondLst>
                                    <p:cond delay="0"/>
                                  </p:stCondLst>
                                  <p:childTnLst>
                                    <p:set>
                                      <p:cBhvr>
                                        <p:cTn id="156" dur="1" fill="hold">
                                          <p:stCondLst>
                                            <p:cond delay="0"/>
                                          </p:stCondLst>
                                        </p:cTn>
                                        <p:tgtEl>
                                          <p:spTgt spid="41"/>
                                        </p:tgtEl>
                                        <p:attrNameLst>
                                          <p:attrName>style.visibility</p:attrName>
                                        </p:attrNameLst>
                                      </p:cBhvr>
                                      <p:to>
                                        <p:strVal val="visible"/>
                                      </p:to>
                                    </p:set>
                                    <p:animEffect transition="in" filter="blinds(horizontal)">
                                      <p:cBhvr>
                                        <p:cTn id="157" dur="500"/>
                                        <p:tgtEl>
                                          <p:spTgt spid="41"/>
                                        </p:tgtEl>
                                      </p:cBhvr>
                                    </p:animEffect>
                                  </p:childTnLst>
                                </p:cTn>
                              </p:par>
                            </p:childTnLst>
                          </p:cTn>
                        </p:par>
                      </p:childTnLst>
                    </p:cTn>
                  </p:par>
                  <p:par>
                    <p:cTn id="158" fill="hold">
                      <p:stCondLst>
                        <p:cond delay="indefinite"/>
                      </p:stCondLst>
                      <p:childTnLst>
                        <p:par>
                          <p:cTn id="159" fill="hold">
                            <p:stCondLst>
                              <p:cond delay="0"/>
                            </p:stCondLst>
                            <p:childTnLst>
                              <p:par>
                                <p:cTn id="160" presetID="3" presetClass="entr" presetSubtype="10" fill="hold" nodeType="clickEffect">
                                  <p:stCondLst>
                                    <p:cond delay="0"/>
                                  </p:stCondLst>
                                  <p:childTnLst>
                                    <p:set>
                                      <p:cBhvr>
                                        <p:cTn id="161" dur="1" fill="hold">
                                          <p:stCondLst>
                                            <p:cond delay="0"/>
                                          </p:stCondLst>
                                        </p:cTn>
                                        <p:tgtEl>
                                          <p:spTgt spid="42"/>
                                        </p:tgtEl>
                                        <p:attrNameLst>
                                          <p:attrName>style.visibility</p:attrName>
                                        </p:attrNameLst>
                                      </p:cBhvr>
                                      <p:to>
                                        <p:strVal val="visible"/>
                                      </p:to>
                                    </p:set>
                                    <p:animEffect transition="in" filter="blinds(horizontal)">
                                      <p:cBhvr>
                                        <p:cTn id="162" dur="500"/>
                                        <p:tgtEl>
                                          <p:spTgt spid="42"/>
                                        </p:tgtEl>
                                      </p:cBhvr>
                                    </p:animEffect>
                                  </p:childTnLst>
                                </p:cTn>
                              </p:par>
                            </p:childTnLst>
                          </p:cTn>
                        </p:par>
                      </p:childTnLst>
                    </p:cTn>
                  </p:par>
                  <p:par>
                    <p:cTn id="163" fill="hold">
                      <p:stCondLst>
                        <p:cond delay="indefinite"/>
                      </p:stCondLst>
                      <p:childTnLst>
                        <p:par>
                          <p:cTn id="164" fill="hold">
                            <p:stCondLst>
                              <p:cond delay="0"/>
                            </p:stCondLst>
                            <p:childTnLst>
                              <p:par>
                                <p:cTn id="165" presetID="22" presetClass="entr" presetSubtype="1" fill="hold" nodeType="clickEffect">
                                  <p:stCondLst>
                                    <p:cond delay="0"/>
                                  </p:stCondLst>
                                  <p:childTnLst>
                                    <p:set>
                                      <p:cBhvr>
                                        <p:cTn id="166" dur="1" fill="hold">
                                          <p:stCondLst>
                                            <p:cond delay="0"/>
                                          </p:stCondLst>
                                        </p:cTn>
                                        <p:tgtEl>
                                          <p:spTgt spid="45"/>
                                        </p:tgtEl>
                                        <p:attrNameLst>
                                          <p:attrName>style.visibility</p:attrName>
                                        </p:attrNameLst>
                                      </p:cBhvr>
                                      <p:to>
                                        <p:strVal val="visible"/>
                                      </p:to>
                                    </p:set>
                                    <p:animEffect transition="in" filter="wipe(up)">
                                      <p:cBhvr>
                                        <p:cTn id="167" dur="500"/>
                                        <p:tgtEl>
                                          <p:spTgt spid="45"/>
                                        </p:tgtEl>
                                      </p:cBhvr>
                                    </p:animEffect>
                                  </p:childTnLst>
                                </p:cTn>
                              </p:par>
                            </p:childTnLst>
                          </p:cTn>
                        </p:par>
                      </p:childTnLst>
                    </p:cTn>
                  </p:par>
                  <p:par>
                    <p:cTn id="168" fill="hold">
                      <p:stCondLst>
                        <p:cond delay="indefinite"/>
                      </p:stCondLst>
                      <p:childTnLst>
                        <p:par>
                          <p:cTn id="169" fill="hold">
                            <p:stCondLst>
                              <p:cond delay="0"/>
                            </p:stCondLst>
                            <p:childTnLst>
                              <p:par>
                                <p:cTn id="170" presetID="22" presetClass="entr" presetSubtype="1" fill="hold" nodeType="clickEffect">
                                  <p:stCondLst>
                                    <p:cond delay="0"/>
                                  </p:stCondLst>
                                  <p:childTnLst>
                                    <p:set>
                                      <p:cBhvr>
                                        <p:cTn id="171" dur="1" fill="hold">
                                          <p:stCondLst>
                                            <p:cond delay="0"/>
                                          </p:stCondLst>
                                        </p:cTn>
                                        <p:tgtEl>
                                          <p:spTgt spid="47"/>
                                        </p:tgtEl>
                                        <p:attrNameLst>
                                          <p:attrName>style.visibility</p:attrName>
                                        </p:attrNameLst>
                                      </p:cBhvr>
                                      <p:to>
                                        <p:strVal val="visible"/>
                                      </p:to>
                                    </p:set>
                                    <p:animEffect transition="in" filter="wipe(up)">
                                      <p:cBhvr>
                                        <p:cTn id="172" dur="500"/>
                                        <p:tgtEl>
                                          <p:spTgt spid="47"/>
                                        </p:tgtEl>
                                      </p:cBhvr>
                                    </p:animEffect>
                                  </p:childTnLst>
                                </p:cTn>
                              </p:par>
                            </p:childTnLst>
                          </p:cTn>
                        </p:par>
                      </p:childTnLst>
                    </p:cTn>
                  </p:par>
                  <p:par>
                    <p:cTn id="173" fill="hold">
                      <p:stCondLst>
                        <p:cond delay="indefinite"/>
                      </p:stCondLst>
                      <p:childTnLst>
                        <p:par>
                          <p:cTn id="174" fill="hold">
                            <p:stCondLst>
                              <p:cond delay="0"/>
                            </p:stCondLst>
                            <p:childTnLst>
                              <p:par>
                                <p:cTn id="175" presetID="3" presetClass="entr" presetSubtype="10" fill="hold" nodeType="clickEffect">
                                  <p:stCondLst>
                                    <p:cond delay="0"/>
                                  </p:stCondLst>
                                  <p:childTnLst>
                                    <p:set>
                                      <p:cBhvr>
                                        <p:cTn id="176" dur="1" fill="hold">
                                          <p:stCondLst>
                                            <p:cond delay="0"/>
                                          </p:stCondLst>
                                        </p:cTn>
                                        <p:tgtEl>
                                          <p:spTgt spid="48"/>
                                        </p:tgtEl>
                                        <p:attrNameLst>
                                          <p:attrName>style.visibility</p:attrName>
                                        </p:attrNameLst>
                                      </p:cBhvr>
                                      <p:to>
                                        <p:strVal val="visible"/>
                                      </p:to>
                                    </p:set>
                                    <p:animEffect transition="in" filter="blinds(horizontal)">
                                      <p:cBhvr>
                                        <p:cTn id="177" dur="500"/>
                                        <p:tgtEl>
                                          <p:spTgt spid="48"/>
                                        </p:tgtEl>
                                      </p:cBhvr>
                                    </p:animEffect>
                                  </p:childTnLst>
                                </p:cTn>
                              </p:par>
                            </p:childTnLst>
                          </p:cTn>
                        </p:par>
                      </p:childTnLst>
                    </p:cTn>
                  </p:par>
                  <p:par>
                    <p:cTn id="178" fill="hold">
                      <p:stCondLst>
                        <p:cond delay="indefinite"/>
                      </p:stCondLst>
                      <p:childTnLst>
                        <p:par>
                          <p:cTn id="179" fill="hold">
                            <p:stCondLst>
                              <p:cond delay="0"/>
                            </p:stCondLst>
                            <p:childTnLst>
                              <p:par>
                                <p:cTn id="180" presetID="3" presetClass="entr" presetSubtype="10" fill="hold" nodeType="clickEffect">
                                  <p:stCondLst>
                                    <p:cond delay="0"/>
                                  </p:stCondLst>
                                  <p:childTnLst>
                                    <p:set>
                                      <p:cBhvr>
                                        <p:cTn id="181" dur="1" fill="hold">
                                          <p:stCondLst>
                                            <p:cond delay="0"/>
                                          </p:stCondLst>
                                        </p:cTn>
                                        <p:tgtEl>
                                          <p:spTgt spid="43"/>
                                        </p:tgtEl>
                                        <p:attrNameLst>
                                          <p:attrName>style.visibility</p:attrName>
                                        </p:attrNameLst>
                                      </p:cBhvr>
                                      <p:to>
                                        <p:strVal val="visible"/>
                                      </p:to>
                                    </p:set>
                                    <p:animEffect transition="in" filter="blinds(horizontal)">
                                      <p:cBhvr>
                                        <p:cTn id="182" dur="500"/>
                                        <p:tgtEl>
                                          <p:spTgt spid="43"/>
                                        </p:tgtEl>
                                      </p:cBhvr>
                                    </p:animEffect>
                                  </p:childTnLst>
                                </p:cTn>
                              </p:par>
                            </p:childTnLst>
                          </p:cTn>
                        </p:par>
                      </p:childTnLst>
                    </p:cTn>
                  </p:par>
                  <p:par>
                    <p:cTn id="183" fill="hold">
                      <p:stCondLst>
                        <p:cond delay="indefinite"/>
                      </p:stCondLst>
                      <p:childTnLst>
                        <p:par>
                          <p:cTn id="184" fill="hold">
                            <p:stCondLst>
                              <p:cond delay="0"/>
                            </p:stCondLst>
                            <p:childTnLst>
                              <p:par>
                                <p:cTn id="185" presetID="3" presetClass="entr" presetSubtype="10" fill="hold" nodeType="clickEffect">
                                  <p:stCondLst>
                                    <p:cond delay="0"/>
                                  </p:stCondLst>
                                  <p:childTnLst>
                                    <p:set>
                                      <p:cBhvr>
                                        <p:cTn id="186" dur="1" fill="hold">
                                          <p:stCondLst>
                                            <p:cond delay="0"/>
                                          </p:stCondLst>
                                        </p:cTn>
                                        <p:tgtEl>
                                          <p:spTgt spid="44"/>
                                        </p:tgtEl>
                                        <p:attrNameLst>
                                          <p:attrName>style.visibility</p:attrName>
                                        </p:attrNameLst>
                                      </p:cBhvr>
                                      <p:to>
                                        <p:strVal val="visible"/>
                                      </p:to>
                                    </p:set>
                                    <p:animEffect transition="in" filter="blinds(horizontal)">
                                      <p:cBhvr>
                                        <p:cTn id="187" dur="500"/>
                                        <p:tgtEl>
                                          <p:spTgt spid="4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p:bldP spid="5" grpId="0"/>
      <p:bldP spid="6"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1300" y="261938"/>
            <a:ext cx="8499475" cy="1143000"/>
          </a:xfrm>
        </p:spPr>
        <p:txBody>
          <a:bodyPr/>
          <a:lstStyle/>
          <a:p>
            <a:pPr>
              <a:defRPr/>
            </a:pPr>
            <a:r>
              <a:rPr lang="en-CA" sz="2200" dirty="0"/>
              <a:t>Practice: Two cards are chosen at random without replacement.  What is the probability that the 1</a:t>
            </a:r>
            <a:r>
              <a:rPr lang="en-CA" sz="2200" baseline="30000" dirty="0"/>
              <a:t>st</a:t>
            </a:r>
            <a:r>
              <a:rPr lang="en-CA" sz="2200" dirty="0"/>
              <a:t> card is a red card, and the 2</a:t>
            </a:r>
            <a:r>
              <a:rPr lang="en-CA" sz="2200" baseline="30000" dirty="0"/>
              <a:t>nd</a:t>
            </a:r>
            <a:r>
              <a:rPr lang="en-CA" sz="2200" dirty="0"/>
              <a:t> card is a face card?</a:t>
            </a:r>
          </a:p>
        </p:txBody>
      </p:sp>
      <p:sp>
        <p:nvSpPr>
          <p:cNvPr id="3" name="Content Placeholder 2"/>
          <p:cNvSpPr>
            <a:spLocks noGrp="1"/>
          </p:cNvSpPr>
          <p:nvPr>
            <p:ph sz="quarter" idx="1"/>
          </p:nvPr>
        </p:nvSpPr>
        <p:spPr>
          <a:xfrm>
            <a:off x="295275" y="1425575"/>
            <a:ext cx="8431213" cy="550863"/>
          </a:xfrm>
        </p:spPr>
        <p:txBody>
          <a:bodyPr/>
          <a:lstStyle/>
          <a:p>
            <a:pPr>
              <a:buFont typeface="Wingdings" pitchFamily="2" charset="2"/>
              <a:buNone/>
            </a:pPr>
            <a:r>
              <a:rPr lang="en-CA" sz="2200"/>
              <a:t>(A) – 1</a:t>
            </a:r>
            <a:r>
              <a:rPr lang="en-CA" sz="2200" baseline="30000"/>
              <a:t>st</a:t>
            </a:r>
            <a:r>
              <a:rPr lang="en-CA" sz="2200"/>
              <a:t> card is red                   (B) – 2</a:t>
            </a:r>
            <a:r>
              <a:rPr lang="en-CA" sz="2200" baseline="30000"/>
              <a:t>nd</a:t>
            </a:r>
            <a:r>
              <a:rPr lang="en-CA" sz="2200"/>
              <a:t> card is a face card</a:t>
            </a:r>
          </a:p>
          <a:p>
            <a:endParaRPr lang="en-CA" sz="2200"/>
          </a:p>
        </p:txBody>
      </p:sp>
      <p:sp>
        <p:nvSpPr>
          <p:cNvPr id="4" name="TextBox 3"/>
          <p:cNvSpPr txBox="1"/>
          <p:nvPr/>
        </p:nvSpPr>
        <p:spPr>
          <a:xfrm>
            <a:off x="266700" y="1998663"/>
            <a:ext cx="3679825" cy="368300"/>
          </a:xfrm>
          <a:prstGeom prst="rect">
            <a:avLst/>
          </a:prstGeom>
          <a:noFill/>
        </p:spPr>
        <p:txBody>
          <a:bodyPr wrap="none">
            <a:spAutoFit/>
          </a:bodyPr>
          <a:lstStyle/>
          <a:p>
            <a:pPr>
              <a:defRPr/>
            </a:pPr>
            <a:r>
              <a:rPr lang="en-CA" dirty="0">
                <a:solidFill>
                  <a:srgbClr val="FF0000"/>
                </a:solidFill>
                <a:latin typeface="+mj-lt"/>
              </a:rPr>
              <a:t>Events ‘A’ and ‘B’ are Dependent</a:t>
            </a:r>
          </a:p>
        </p:txBody>
      </p:sp>
      <p:sp>
        <p:nvSpPr>
          <p:cNvPr id="5" name="TextBox 4"/>
          <p:cNvSpPr txBox="1"/>
          <p:nvPr/>
        </p:nvSpPr>
        <p:spPr>
          <a:xfrm>
            <a:off x="284163" y="2392363"/>
            <a:ext cx="3354387" cy="646112"/>
          </a:xfrm>
          <a:prstGeom prst="rect">
            <a:avLst/>
          </a:prstGeom>
          <a:noFill/>
        </p:spPr>
        <p:txBody>
          <a:bodyPr wrap="none">
            <a:spAutoFit/>
          </a:bodyPr>
          <a:lstStyle/>
          <a:p>
            <a:pPr>
              <a:defRPr/>
            </a:pPr>
            <a:r>
              <a:rPr lang="en-CA" dirty="0">
                <a:solidFill>
                  <a:srgbClr val="FF0000"/>
                </a:solidFill>
                <a:latin typeface="+mj-lt"/>
              </a:rPr>
              <a:t>Although the 1</a:t>
            </a:r>
            <a:r>
              <a:rPr lang="en-CA" baseline="30000" dirty="0">
                <a:solidFill>
                  <a:srgbClr val="FF0000"/>
                </a:solidFill>
                <a:latin typeface="+mj-lt"/>
              </a:rPr>
              <a:t>st</a:t>
            </a:r>
            <a:r>
              <a:rPr lang="en-CA" dirty="0">
                <a:solidFill>
                  <a:srgbClr val="FF0000"/>
                </a:solidFill>
                <a:latin typeface="+mj-lt"/>
              </a:rPr>
              <a:t> card is a red,</a:t>
            </a:r>
          </a:p>
          <a:p>
            <a:pPr>
              <a:defRPr/>
            </a:pPr>
            <a:r>
              <a:rPr lang="en-CA" dirty="0">
                <a:solidFill>
                  <a:srgbClr val="FF0000"/>
                </a:solidFill>
                <a:latin typeface="+mj-lt"/>
              </a:rPr>
              <a:t>it can also be a face card</a:t>
            </a:r>
          </a:p>
        </p:txBody>
      </p:sp>
      <p:sp>
        <p:nvSpPr>
          <p:cNvPr id="6" name="TextBox 5"/>
          <p:cNvSpPr txBox="1"/>
          <p:nvPr/>
        </p:nvSpPr>
        <p:spPr>
          <a:xfrm>
            <a:off x="288925" y="3016250"/>
            <a:ext cx="3783013" cy="646113"/>
          </a:xfrm>
          <a:prstGeom prst="rect">
            <a:avLst/>
          </a:prstGeom>
          <a:noFill/>
        </p:spPr>
        <p:txBody>
          <a:bodyPr wrap="none">
            <a:spAutoFit/>
          </a:bodyPr>
          <a:lstStyle/>
          <a:p>
            <a:pPr>
              <a:defRPr/>
            </a:pPr>
            <a:r>
              <a:rPr lang="en-CA" dirty="0">
                <a:solidFill>
                  <a:srgbClr val="FF0000"/>
                </a:solidFill>
                <a:latin typeface="+mj-lt"/>
              </a:rPr>
              <a:t>Therefore, the outcome of event A</a:t>
            </a:r>
            <a:br>
              <a:rPr lang="en-CA" dirty="0">
                <a:solidFill>
                  <a:srgbClr val="FF0000"/>
                </a:solidFill>
                <a:latin typeface="+mj-lt"/>
              </a:rPr>
            </a:br>
            <a:r>
              <a:rPr lang="en-CA" dirty="0">
                <a:solidFill>
                  <a:srgbClr val="FF0000"/>
                </a:solidFill>
                <a:latin typeface="+mj-lt"/>
              </a:rPr>
              <a:t>will affect the outcome of event B</a:t>
            </a:r>
          </a:p>
        </p:txBody>
      </p:sp>
      <p:cxnSp>
        <p:nvCxnSpPr>
          <p:cNvPr id="7" name="Straight Connector 6"/>
          <p:cNvCxnSpPr/>
          <p:nvPr/>
        </p:nvCxnSpPr>
        <p:spPr>
          <a:xfrm rot="10800000" flipV="1">
            <a:off x="5594350" y="2003425"/>
            <a:ext cx="1062038" cy="523875"/>
          </a:xfrm>
          <a:prstGeom prst="line">
            <a:avLst/>
          </a:prstGeom>
          <a:ln w="30480">
            <a:solidFill>
              <a:srgbClr val="0070C0"/>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a:off x="6677025" y="2000250"/>
            <a:ext cx="1149350" cy="527050"/>
          </a:xfrm>
          <a:prstGeom prst="line">
            <a:avLst/>
          </a:prstGeom>
          <a:ln w="30480">
            <a:solidFill>
              <a:srgbClr val="0070C0"/>
            </a:solidFill>
          </a:ln>
        </p:spPr>
        <p:style>
          <a:lnRef idx="1">
            <a:schemeClr val="accent1"/>
          </a:lnRef>
          <a:fillRef idx="0">
            <a:schemeClr val="accent1"/>
          </a:fillRef>
          <a:effectRef idx="0">
            <a:schemeClr val="accent1"/>
          </a:effectRef>
          <a:fontRef idx="minor">
            <a:schemeClr val="tx1"/>
          </a:fontRef>
        </p:style>
      </p:cxnSp>
      <p:graphicFrame>
        <p:nvGraphicFramePr>
          <p:cNvPr id="9" name="Object 2"/>
          <p:cNvGraphicFramePr>
            <a:graphicFrameLocks noChangeAspect="1"/>
          </p:cNvGraphicFramePr>
          <p:nvPr/>
        </p:nvGraphicFramePr>
        <p:xfrm>
          <a:off x="4878388" y="2471738"/>
          <a:ext cx="1446212" cy="338137"/>
        </p:xfrm>
        <a:graphic>
          <a:graphicData uri="http://schemas.openxmlformats.org/presentationml/2006/ole">
            <mc:AlternateContent xmlns:mc="http://schemas.openxmlformats.org/markup-compatibility/2006">
              <mc:Choice xmlns:v="urn:schemas-microsoft-com:vml" Requires="v">
                <p:oleObj spid="_x0000_s7170" name="Equation" r:id="rId4" imgW="774360" imgH="177480" progId="Equation.DSMT4">
                  <p:embed/>
                </p:oleObj>
              </mc:Choice>
              <mc:Fallback>
                <p:oleObj name="Equation" r:id="rId4" imgW="774360" imgH="177480" progId="Equation.DSMT4">
                  <p:embed/>
                  <p:pic>
                    <p:nvPicPr>
                      <p:cNvPr id="9" name="Object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878388" y="2471738"/>
                        <a:ext cx="1446212" cy="33813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0" name="Object 2"/>
          <p:cNvGraphicFramePr>
            <a:graphicFrameLocks noChangeAspect="1"/>
          </p:cNvGraphicFramePr>
          <p:nvPr/>
        </p:nvGraphicFramePr>
        <p:xfrm>
          <a:off x="7170738" y="2398713"/>
          <a:ext cx="1414462" cy="396875"/>
        </p:xfrm>
        <a:graphic>
          <a:graphicData uri="http://schemas.openxmlformats.org/presentationml/2006/ole">
            <mc:AlternateContent xmlns:mc="http://schemas.openxmlformats.org/markup-compatibility/2006">
              <mc:Choice xmlns:v="urn:schemas-microsoft-com:vml" Requires="v">
                <p:oleObj spid="_x0000_s7171" name="Equation" r:id="rId6" imgW="774360" imgH="215640" progId="Equation.DSMT4">
                  <p:embed/>
                </p:oleObj>
              </mc:Choice>
              <mc:Fallback>
                <p:oleObj name="Equation" r:id="rId6" imgW="774360" imgH="215640" progId="Equation.DSMT4">
                  <p:embed/>
                  <p:pic>
                    <p:nvPicPr>
                      <p:cNvPr id="10" name="Object 2"/>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7170738" y="2398713"/>
                        <a:ext cx="1414462" cy="3968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1" name="Object 2"/>
          <p:cNvGraphicFramePr>
            <a:graphicFrameLocks noChangeAspect="1"/>
          </p:cNvGraphicFramePr>
          <p:nvPr/>
        </p:nvGraphicFramePr>
        <p:xfrm>
          <a:off x="5749925" y="1760538"/>
          <a:ext cx="319088" cy="590550"/>
        </p:xfrm>
        <a:graphic>
          <a:graphicData uri="http://schemas.openxmlformats.org/presentationml/2006/ole">
            <mc:AlternateContent xmlns:mc="http://schemas.openxmlformats.org/markup-compatibility/2006">
              <mc:Choice xmlns:v="urn:schemas-microsoft-com:vml" Requires="v">
                <p:oleObj spid="_x0000_s7172" name="Equation" r:id="rId8" imgW="215640" imgH="393480" progId="Equation.DSMT4">
                  <p:embed/>
                </p:oleObj>
              </mc:Choice>
              <mc:Fallback>
                <p:oleObj name="Equation" r:id="rId8" imgW="215640" imgH="393480" progId="Equation.DSMT4">
                  <p:embed/>
                  <p:pic>
                    <p:nvPicPr>
                      <p:cNvPr id="11" name="Object 2"/>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5749925" y="1760538"/>
                        <a:ext cx="319088" cy="5905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2" name="Object 2"/>
          <p:cNvGraphicFramePr>
            <a:graphicFrameLocks noChangeAspect="1"/>
          </p:cNvGraphicFramePr>
          <p:nvPr/>
        </p:nvGraphicFramePr>
        <p:xfrm>
          <a:off x="7339013" y="1792288"/>
          <a:ext cx="338137" cy="585787"/>
        </p:xfrm>
        <a:graphic>
          <a:graphicData uri="http://schemas.openxmlformats.org/presentationml/2006/ole">
            <mc:AlternateContent xmlns:mc="http://schemas.openxmlformats.org/markup-compatibility/2006">
              <mc:Choice xmlns:v="urn:schemas-microsoft-com:vml" Requires="v">
                <p:oleObj spid="_x0000_s7173" name="Equation" r:id="rId10" imgW="228600" imgH="393480" progId="Equation.DSMT4">
                  <p:embed/>
                </p:oleObj>
              </mc:Choice>
              <mc:Fallback>
                <p:oleObj name="Equation" r:id="rId10" imgW="228600" imgH="393480" progId="Equation.DSMT4">
                  <p:embed/>
                  <p:pic>
                    <p:nvPicPr>
                      <p:cNvPr id="12" name="Object 2"/>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7339013" y="1792288"/>
                        <a:ext cx="338137" cy="58578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cxnSp>
        <p:nvCxnSpPr>
          <p:cNvPr id="13" name="Straight Connector 12"/>
          <p:cNvCxnSpPr/>
          <p:nvPr/>
        </p:nvCxnSpPr>
        <p:spPr>
          <a:xfrm rot="5400000">
            <a:off x="5119687" y="3051176"/>
            <a:ext cx="650875" cy="266700"/>
          </a:xfrm>
          <a:prstGeom prst="line">
            <a:avLst/>
          </a:prstGeom>
          <a:ln w="30480">
            <a:solidFill>
              <a:srgbClr val="0070C0"/>
            </a:solidFill>
          </a:ln>
        </p:spPr>
        <p:style>
          <a:lnRef idx="1">
            <a:schemeClr val="accent1"/>
          </a:lnRef>
          <a:fillRef idx="0">
            <a:schemeClr val="accent1"/>
          </a:fillRef>
          <a:effectRef idx="0">
            <a:schemeClr val="accent1"/>
          </a:effectRef>
          <a:fontRef idx="minor">
            <a:schemeClr val="tx1"/>
          </a:fontRef>
        </p:style>
      </p:cxnSp>
      <p:graphicFrame>
        <p:nvGraphicFramePr>
          <p:cNvPr id="14" name="Object 2"/>
          <p:cNvGraphicFramePr>
            <a:graphicFrameLocks noChangeAspect="1"/>
          </p:cNvGraphicFramePr>
          <p:nvPr/>
        </p:nvGraphicFramePr>
        <p:xfrm>
          <a:off x="4765675" y="3576638"/>
          <a:ext cx="652463" cy="331787"/>
        </p:xfrm>
        <a:graphic>
          <a:graphicData uri="http://schemas.openxmlformats.org/presentationml/2006/ole">
            <mc:AlternateContent xmlns:mc="http://schemas.openxmlformats.org/markup-compatibility/2006">
              <mc:Choice xmlns:v="urn:schemas-microsoft-com:vml" Requires="v">
                <p:oleObj spid="_x0000_s7174" name="Equation" r:id="rId12" imgW="355320" imgH="177480" progId="Equation.DSMT4">
                  <p:embed/>
                </p:oleObj>
              </mc:Choice>
              <mc:Fallback>
                <p:oleObj name="Equation" r:id="rId12" imgW="355320" imgH="177480" progId="Equation.DSMT4">
                  <p:embed/>
                  <p:pic>
                    <p:nvPicPr>
                      <p:cNvPr id="14" name="Object 2"/>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4765675" y="3576638"/>
                        <a:ext cx="652463" cy="33178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5" name="Object 2"/>
          <p:cNvGraphicFramePr>
            <a:graphicFrameLocks noChangeAspect="1"/>
          </p:cNvGraphicFramePr>
          <p:nvPr/>
        </p:nvGraphicFramePr>
        <p:xfrm>
          <a:off x="5772150" y="3522663"/>
          <a:ext cx="652463" cy="403225"/>
        </p:xfrm>
        <a:graphic>
          <a:graphicData uri="http://schemas.openxmlformats.org/presentationml/2006/ole">
            <mc:AlternateContent xmlns:mc="http://schemas.openxmlformats.org/markup-compatibility/2006">
              <mc:Choice xmlns:v="urn:schemas-microsoft-com:vml" Requires="v">
                <p:oleObj spid="_x0000_s7175" name="Equation" r:id="rId14" imgW="355320" imgH="215640" progId="Equation.DSMT4">
                  <p:embed/>
                </p:oleObj>
              </mc:Choice>
              <mc:Fallback>
                <p:oleObj name="Equation" r:id="rId14" imgW="355320" imgH="215640" progId="Equation.DSMT4">
                  <p:embed/>
                  <p:pic>
                    <p:nvPicPr>
                      <p:cNvPr id="15" name="Object 2"/>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5772150" y="3522663"/>
                        <a:ext cx="652463" cy="4032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6" name="Object 2"/>
          <p:cNvGraphicFramePr>
            <a:graphicFrameLocks noChangeAspect="1"/>
          </p:cNvGraphicFramePr>
          <p:nvPr/>
        </p:nvGraphicFramePr>
        <p:xfrm>
          <a:off x="5100638" y="2841625"/>
          <a:ext cx="301625" cy="585788"/>
        </p:xfrm>
        <a:graphic>
          <a:graphicData uri="http://schemas.openxmlformats.org/presentationml/2006/ole">
            <mc:AlternateContent xmlns:mc="http://schemas.openxmlformats.org/markup-compatibility/2006">
              <mc:Choice xmlns:v="urn:schemas-microsoft-com:vml" Requires="v">
                <p:oleObj spid="_x0000_s7176" name="Equation" r:id="rId16" imgW="203040" imgH="393480" progId="Equation.DSMT4">
                  <p:embed/>
                </p:oleObj>
              </mc:Choice>
              <mc:Fallback>
                <p:oleObj name="Equation" r:id="rId16" imgW="203040" imgH="393480" progId="Equation.DSMT4">
                  <p:embed/>
                  <p:pic>
                    <p:nvPicPr>
                      <p:cNvPr id="16" name="Object 2"/>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5100638" y="2841625"/>
                        <a:ext cx="301625" cy="58578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cxnSp>
        <p:nvCxnSpPr>
          <p:cNvPr id="17" name="Straight Connector 16"/>
          <p:cNvCxnSpPr/>
          <p:nvPr/>
        </p:nvCxnSpPr>
        <p:spPr>
          <a:xfrm rot="16200000" flipH="1">
            <a:off x="5419725" y="3038476"/>
            <a:ext cx="712787" cy="309562"/>
          </a:xfrm>
          <a:prstGeom prst="line">
            <a:avLst/>
          </a:prstGeom>
          <a:ln w="30480">
            <a:solidFill>
              <a:srgbClr val="0070C0"/>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rot="5400000">
            <a:off x="7366794" y="3009106"/>
            <a:ext cx="717550" cy="363538"/>
          </a:xfrm>
          <a:prstGeom prst="line">
            <a:avLst/>
          </a:prstGeom>
          <a:ln w="30480">
            <a:solidFill>
              <a:srgbClr val="0070C0"/>
            </a:solidFill>
          </a:ln>
        </p:spPr>
        <p:style>
          <a:lnRef idx="1">
            <a:schemeClr val="accent1"/>
          </a:lnRef>
          <a:fillRef idx="0">
            <a:schemeClr val="accent1"/>
          </a:fillRef>
          <a:effectRef idx="0">
            <a:schemeClr val="accent1"/>
          </a:effectRef>
          <a:fontRef idx="minor">
            <a:schemeClr val="tx1"/>
          </a:fontRef>
        </p:style>
      </p:cxnSp>
      <p:graphicFrame>
        <p:nvGraphicFramePr>
          <p:cNvPr id="20" name="Object 2"/>
          <p:cNvGraphicFramePr>
            <a:graphicFrameLocks noChangeAspect="1"/>
          </p:cNvGraphicFramePr>
          <p:nvPr/>
        </p:nvGraphicFramePr>
        <p:xfrm>
          <a:off x="6965950" y="3594100"/>
          <a:ext cx="725488" cy="369888"/>
        </p:xfrm>
        <a:graphic>
          <a:graphicData uri="http://schemas.openxmlformats.org/presentationml/2006/ole">
            <mc:AlternateContent xmlns:mc="http://schemas.openxmlformats.org/markup-compatibility/2006">
              <mc:Choice xmlns:v="urn:schemas-microsoft-com:vml" Requires="v">
                <p:oleObj spid="_x0000_s7177" name="Equation" r:id="rId18" imgW="355320" imgH="177480" progId="Equation.DSMT4">
                  <p:embed/>
                </p:oleObj>
              </mc:Choice>
              <mc:Fallback>
                <p:oleObj name="Equation" r:id="rId18" imgW="355320" imgH="177480" progId="Equation.DSMT4">
                  <p:embed/>
                  <p:pic>
                    <p:nvPicPr>
                      <p:cNvPr id="20" name="Object 2"/>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6965950" y="3594100"/>
                        <a:ext cx="725488" cy="36988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1" name="Object 2"/>
          <p:cNvGraphicFramePr>
            <a:graphicFrameLocks noChangeAspect="1"/>
          </p:cNvGraphicFramePr>
          <p:nvPr/>
        </p:nvGraphicFramePr>
        <p:xfrm>
          <a:off x="8099425" y="3559175"/>
          <a:ext cx="681038" cy="419100"/>
        </p:xfrm>
        <a:graphic>
          <a:graphicData uri="http://schemas.openxmlformats.org/presentationml/2006/ole">
            <mc:AlternateContent xmlns:mc="http://schemas.openxmlformats.org/markup-compatibility/2006">
              <mc:Choice xmlns:v="urn:schemas-microsoft-com:vml" Requires="v">
                <p:oleObj spid="_x0000_s7178" name="Equation" r:id="rId20" imgW="355320" imgH="215640" progId="Equation.DSMT4">
                  <p:embed/>
                </p:oleObj>
              </mc:Choice>
              <mc:Fallback>
                <p:oleObj name="Equation" r:id="rId20" imgW="355320" imgH="215640" progId="Equation.DSMT4">
                  <p:embed/>
                  <p:pic>
                    <p:nvPicPr>
                      <p:cNvPr id="21" name="Object 2"/>
                      <p:cNvPicPr>
                        <a:picLocks noChangeAspect="1" noChangeArrowheads="1"/>
                      </p:cNvPicPr>
                      <p:nvPr/>
                    </p:nvPicPr>
                    <p:blipFill>
                      <a:blip r:embed="rId21">
                        <a:extLst>
                          <a:ext uri="{28A0092B-C50C-407E-A947-70E740481C1C}">
                            <a14:useLocalDpi xmlns:a14="http://schemas.microsoft.com/office/drawing/2010/main" val="0"/>
                          </a:ext>
                        </a:extLst>
                      </a:blip>
                      <a:srcRect/>
                      <a:stretch>
                        <a:fillRect/>
                      </a:stretch>
                    </p:blipFill>
                    <p:spPr bwMode="auto">
                      <a:xfrm>
                        <a:off x="8099425" y="3559175"/>
                        <a:ext cx="681038" cy="419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2" name="Object 2"/>
          <p:cNvGraphicFramePr>
            <a:graphicFrameLocks noChangeAspect="1"/>
          </p:cNvGraphicFramePr>
          <p:nvPr/>
        </p:nvGraphicFramePr>
        <p:xfrm>
          <a:off x="7337425" y="2843213"/>
          <a:ext cx="300038" cy="585787"/>
        </p:xfrm>
        <a:graphic>
          <a:graphicData uri="http://schemas.openxmlformats.org/presentationml/2006/ole">
            <mc:AlternateContent xmlns:mc="http://schemas.openxmlformats.org/markup-compatibility/2006">
              <mc:Choice xmlns:v="urn:schemas-microsoft-com:vml" Requires="v">
                <p:oleObj spid="_x0000_s7179" name="Equation" r:id="rId22" imgW="203040" imgH="393480" progId="Equation.DSMT4">
                  <p:embed/>
                </p:oleObj>
              </mc:Choice>
              <mc:Fallback>
                <p:oleObj name="Equation" r:id="rId22" imgW="203040" imgH="393480" progId="Equation.DSMT4">
                  <p:embed/>
                  <p:pic>
                    <p:nvPicPr>
                      <p:cNvPr id="22" name="Object 2"/>
                      <p:cNvPicPr>
                        <a:picLocks noChangeAspect="1" noChangeArrowheads="1"/>
                      </p:cNvPicPr>
                      <p:nvPr/>
                    </p:nvPicPr>
                    <p:blipFill>
                      <a:blip r:embed="rId23">
                        <a:extLst>
                          <a:ext uri="{28A0092B-C50C-407E-A947-70E740481C1C}">
                            <a14:useLocalDpi xmlns:a14="http://schemas.microsoft.com/office/drawing/2010/main" val="0"/>
                          </a:ext>
                        </a:extLst>
                      </a:blip>
                      <a:srcRect/>
                      <a:stretch>
                        <a:fillRect/>
                      </a:stretch>
                    </p:blipFill>
                    <p:spPr bwMode="auto">
                      <a:xfrm>
                        <a:off x="7337425" y="2843213"/>
                        <a:ext cx="300038" cy="58578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cxnSp>
        <p:nvCxnSpPr>
          <p:cNvPr id="23" name="Straight Connector 22"/>
          <p:cNvCxnSpPr/>
          <p:nvPr/>
        </p:nvCxnSpPr>
        <p:spPr>
          <a:xfrm rot="16200000" flipH="1">
            <a:off x="7723187" y="3016251"/>
            <a:ext cx="690563" cy="322262"/>
          </a:xfrm>
          <a:prstGeom prst="line">
            <a:avLst/>
          </a:prstGeom>
          <a:ln w="30480">
            <a:solidFill>
              <a:srgbClr val="0070C0"/>
            </a:solidFill>
          </a:ln>
        </p:spPr>
        <p:style>
          <a:lnRef idx="1">
            <a:schemeClr val="accent1"/>
          </a:lnRef>
          <a:fillRef idx="0">
            <a:schemeClr val="accent1"/>
          </a:fillRef>
          <a:effectRef idx="0">
            <a:schemeClr val="accent1"/>
          </a:effectRef>
          <a:fontRef idx="minor">
            <a:schemeClr val="tx1"/>
          </a:fontRef>
        </p:style>
      </p:cxnSp>
      <p:pic>
        <p:nvPicPr>
          <p:cNvPr id="6180" name="Picture 26" descr="deck of cards.png"/>
          <p:cNvPicPr>
            <a:picLocks noChangeAspect="1"/>
          </p:cNvPicPr>
          <p:nvPr/>
        </p:nvPicPr>
        <p:blipFill>
          <a:blip r:embed="rId24" cstate="print"/>
          <a:srcRect/>
          <a:stretch>
            <a:fillRect/>
          </a:stretch>
        </p:blipFill>
        <p:spPr bwMode="auto">
          <a:xfrm>
            <a:off x="93663" y="5021263"/>
            <a:ext cx="3886200" cy="1716087"/>
          </a:xfrm>
          <a:prstGeom prst="rect">
            <a:avLst/>
          </a:prstGeom>
          <a:solidFill>
            <a:schemeClr val="bg1"/>
          </a:solidFill>
          <a:ln w="9525">
            <a:noFill/>
            <a:miter lim="800000"/>
            <a:headEnd/>
            <a:tailEnd/>
          </a:ln>
        </p:spPr>
      </p:pic>
      <p:graphicFrame>
        <p:nvGraphicFramePr>
          <p:cNvPr id="28" name="Object 2"/>
          <p:cNvGraphicFramePr>
            <a:graphicFrameLocks noChangeAspect="1"/>
          </p:cNvGraphicFramePr>
          <p:nvPr/>
        </p:nvGraphicFramePr>
        <p:xfrm>
          <a:off x="1997075" y="4235450"/>
          <a:ext cx="2576513" cy="498475"/>
        </p:xfrm>
        <a:graphic>
          <a:graphicData uri="http://schemas.openxmlformats.org/presentationml/2006/ole">
            <mc:AlternateContent xmlns:mc="http://schemas.openxmlformats.org/markup-compatibility/2006">
              <mc:Choice xmlns:v="urn:schemas-microsoft-com:vml" Requires="v">
                <p:oleObj spid="_x0000_s7180" name="Equation" r:id="rId25" imgW="1473120" imgH="279360" progId="Equation.DSMT4">
                  <p:embed/>
                </p:oleObj>
              </mc:Choice>
              <mc:Fallback>
                <p:oleObj name="Equation" r:id="rId25" imgW="1473120" imgH="279360" progId="Equation.DSMT4">
                  <p:embed/>
                  <p:pic>
                    <p:nvPicPr>
                      <p:cNvPr id="28" name="Object 2"/>
                      <p:cNvPicPr>
                        <a:picLocks noChangeAspect="1" noChangeArrowheads="1"/>
                      </p:cNvPicPr>
                      <p:nvPr/>
                    </p:nvPicPr>
                    <p:blipFill>
                      <a:blip r:embed="rId26">
                        <a:extLst>
                          <a:ext uri="{28A0092B-C50C-407E-A947-70E740481C1C}">
                            <a14:useLocalDpi xmlns:a14="http://schemas.microsoft.com/office/drawing/2010/main" val="0"/>
                          </a:ext>
                        </a:extLst>
                      </a:blip>
                      <a:srcRect/>
                      <a:stretch>
                        <a:fillRect/>
                      </a:stretch>
                    </p:blipFill>
                    <p:spPr bwMode="auto">
                      <a:xfrm>
                        <a:off x="1997075" y="4235450"/>
                        <a:ext cx="2576513" cy="4984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9" name="Object 2"/>
          <p:cNvGraphicFramePr>
            <a:graphicFrameLocks noChangeAspect="1"/>
          </p:cNvGraphicFramePr>
          <p:nvPr/>
        </p:nvGraphicFramePr>
        <p:xfrm>
          <a:off x="4652963" y="4097338"/>
          <a:ext cx="1066800" cy="701675"/>
        </p:xfrm>
        <a:graphic>
          <a:graphicData uri="http://schemas.openxmlformats.org/presentationml/2006/ole">
            <mc:AlternateContent xmlns:mc="http://schemas.openxmlformats.org/markup-compatibility/2006">
              <mc:Choice xmlns:v="urn:schemas-microsoft-com:vml" Requires="v">
                <p:oleObj spid="_x0000_s7181" name="Equation" r:id="rId27" imgW="609480" imgH="393480" progId="Equation.DSMT4">
                  <p:embed/>
                </p:oleObj>
              </mc:Choice>
              <mc:Fallback>
                <p:oleObj name="Equation" r:id="rId27" imgW="609480" imgH="393480" progId="Equation.DSMT4">
                  <p:embed/>
                  <p:pic>
                    <p:nvPicPr>
                      <p:cNvPr id="29" name="Object 2"/>
                      <p:cNvPicPr>
                        <a:picLocks noChangeAspect="1" noChangeArrowheads="1"/>
                      </p:cNvPicPr>
                      <p:nvPr/>
                    </p:nvPicPr>
                    <p:blipFill>
                      <a:blip r:embed="rId28">
                        <a:extLst>
                          <a:ext uri="{28A0092B-C50C-407E-A947-70E740481C1C}">
                            <a14:useLocalDpi xmlns:a14="http://schemas.microsoft.com/office/drawing/2010/main" val="0"/>
                          </a:ext>
                        </a:extLst>
                      </a:blip>
                      <a:srcRect/>
                      <a:stretch>
                        <a:fillRect/>
                      </a:stretch>
                    </p:blipFill>
                    <p:spPr bwMode="auto">
                      <a:xfrm>
                        <a:off x="4652963" y="4097338"/>
                        <a:ext cx="1066800" cy="7016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0" name="Object 2"/>
          <p:cNvGraphicFramePr>
            <a:graphicFrameLocks noChangeAspect="1"/>
          </p:cNvGraphicFramePr>
          <p:nvPr/>
        </p:nvGraphicFramePr>
        <p:xfrm>
          <a:off x="5821363" y="4114800"/>
          <a:ext cx="889000" cy="701675"/>
        </p:xfrm>
        <a:graphic>
          <a:graphicData uri="http://schemas.openxmlformats.org/presentationml/2006/ole">
            <mc:AlternateContent xmlns:mc="http://schemas.openxmlformats.org/markup-compatibility/2006">
              <mc:Choice xmlns:v="urn:schemas-microsoft-com:vml" Requires="v">
                <p:oleObj spid="_x0000_s7182" name="Equation" r:id="rId29" imgW="507960" imgH="393480" progId="Equation.DSMT4">
                  <p:embed/>
                </p:oleObj>
              </mc:Choice>
              <mc:Fallback>
                <p:oleObj name="Equation" r:id="rId29" imgW="507960" imgH="393480" progId="Equation.DSMT4">
                  <p:embed/>
                  <p:pic>
                    <p:nvPicPr>
                      <p:cNvPr id="30" name="Object 2"/>
                      <p:cNvPicPr>
                        <a:picLocks noChangeAspect="1" noChangeArrowheads="1"/>
                      </p:cNvPicPr>
                      <p:nvPr/>
                    </p:nvPicPr>
                    <p:blipFill>
                      <a:blip r:embed="rId30">
                        <a:extLst>
                          <a:ext uri="{28A0092B-C50C-407E-A947-70E740481C1C}">
                            <a14:useLocalDpi xmlns:a14="http://schemas.microsoft.com/office/drawing/2010/main" val="0"/>
                          </a:ext>
                        </a:extLst>
                      </a:blip>
                      <a:srcRect/>
                      <a:stretch>
                        <a:fillRect/>
                      </a:stretch>
                    </p:blipFill>
                    <p:spPr bwMode="auto">
                      <a:xfrm>
                        <a:off x="5821363" y="4114800"/>
                        <a:ext cx="889000" cy="7016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cxnSp>
        <p:nvCxnSpPr>
          <p:cNvPr id="31" name="Straight Connector 30"/>
          <p:cNvCxnSpPr/>
          <p:nvPr/>
        </p:nvCxnSpPr>
        <p:spPr>
          <a:xfrm rot="10800000" flipV="1">
            <a:off x="4764088" y="4181475"/>
            <a:ext cx="211137" cy="166688"/>
          </a:xfrm>
          <a:prstGeom prst="line">
            <a:avLst/>
          </a:prstGeom>
          <a:ln w="30480">
            <a:solidFill>
              <a:srgbClr val="0070C0"/>
            </a:solidFill>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rot="10800000" flipV="1">
            <a:off x="5226050" y="4576763"/>
            <a:ext cx="211138" cy="165100"/>
          </a:xfrm>
          <a:prstGeom prst="line">
            <a:avLst/>
          </a:prstGeom>
          <a:ln w="30480">
            <a:solidFill>
              <a:srgbClr val="0070C0"/>
            </a:solidFill>
          </a:ln>
        </p:spPr>
        <p:style>
          <a:lnRef idx="1">
            <a:schemeClr val="accent1"/>
          </a:lnRef>
          <a:fillRef idx="0">
            <a:schemeClr val="accent1"/>
          </a:fillRef>
          <a:effectRef idx="0">
            <a:schemeClr val="accent1"/>
          </a:effectRef>
          <a:fontRef idx="minor">
            <a:schemeClr val="tx1"/>
          </a:fontRef>
        </p:style>
      </p:cxnSp>
      <p:graphicFrame>
        <p:nvGraphicFramePr>
          <p:cNvPr id="34" name="Object 2"/>
          <p:cNvGraphicFramePr>
            <a:graphicFrameLocks noChangeAspect="1"/>
          </p:cNvGraphicFramePr>
          <p:nvPr/>
        </p:nvGraphicFramePr>
        <p:xfrm>
          <a:off x="5419725" y="4643438"/>
          <a:ext cx="249238" cy="238125"/>
        </p:xfrm>
        <a:graphic>
          <a:graphicData uri="http://schemas.openxmlformats.org/presentationml/2006/ole">
            <mc:AlternateContent xmlns:mc="http://schemas.openxmlformats.org/markup-compatibility/2006">
              <mc:Choice xmlns:v="urn:schemas-microsoft-com:vml" Requires="v">
                <p:oleObj spid="_x0000_s7183" name="Equation" r:id="rId31" imgW="190440" imgH="177480" progId="Equation.DSMT4">
                  <p:embed/>
                </p:oleObj>
              </mc:Choice>
              <mc:Fallback>
                <p:oleObj name="Equation" r:id="rId31" imgW="190440" imgH="177480" progId="Equation.DSMT4">
                  <p:embed/>
                  <p:pic>
                    <p:nvPicPr>
                      <p:cNvPr id="34" name="Object 2"/>
                      <p:cNvPicPr>
                        <a:picLocks noChangeAspect="1" noChangeArrowheads="1"/>
                      </p:cNvPicPr>
                      <p:nvPr/>
                    </p:nvPicPr>
                    <p:blipFill>
                      <a:blip r:embed="rId32">
                        <a:extLst>
                          <a:ext uri="{28A0092B-C50C-407E-A947-70E740481C1C}">
                            <a14:useLocalDpi xmlns:a14="http://schemas.microsoft.com/office/drawing/2010/main" val="0"/>
                          </a:ext>
                        </a:extLst>
                      </a:blip>
                      <a:srcRect/>
                      <a:stretch>
                        <a:fillRect/>
                      </a:stretch>
                    </p:blipFill>
                    <p:spPr bwMode="auto">
                      <a:xfrm>
                        <a:off x="5419725" y="4643438"/>
                        <a:ext cx="249238" cy="2381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cxnSp>
        <p:nvCxnSpPr>
          <p:cNvPr id="35" name="Straight Connector 34"/>
          <p:cNvCxnSpPr/>
          <p:nvPr/>
        </p:nvCxnSpPr>
        <p:spPr>
          <a:xfrm rot="10800000" flipV="1">
            <a:off x="6410325" y="4227513"/>
            <a:ext cx="209550" cy="165100"/>
          </a:xfrm>
          <a:prstGeom prst="line">
            <a:avLst/>
          </a:prstGeom>
          <a:ln w="30480">
            <a:solidFill>
              <a:srgbClr val="0070C0"/>
            </a:solidFill>
          </a:ln>
        </p:spPr>
        <p:style>
          <a:lnRef idx="1">
            <a:schemeClr val="accent1"/>
          </a:lnRef>
          <a:fillRef idx="0">
            <a:schemeClr val="accent1"/>
          </a:fillRef>
          <a:effectRef idx="0">
            <a:schemeClr val="accent1"/>
          </a:effectRef>
          <a:fontRef idx="minor">
            <a:schemeClr val="tx1"/>
          </a:fontRef>
        </p:style>
      </p:cxnSp>
      <p:cxnSp>
        <p:nvCxnSpPr>
          <p:cNvPr id="38" name="Straight Connector 37"/>
          <p:cNvCxnSpPr/>
          <p:nvPr/>
        </p:nvCxnSpPr>
        <p:spPr>
          <a:xfrm rot="10800000" flipV="1">
            <a:off x="6373813" y="4581525"/>
            <a:ext cx="211137" cy="165100"/>
          </a:xfrm>
          <a:prstGeom prst="line">
            <a:avLst/>
          </a:prstGeom>
          <a:ln w="30480">
            <a:solidFill>
              <a:srgbClr val="0070C0"/>
            </a:solidFill>
          </a:ln>
        </p:spPr>
        <p:style>
          <a:lnRef idx="1">
            <a:schemeClr val="accent1"/>
          </a:lnRef>
          <a:fillRef idx="0">
            <a:schemeClr val="accent1"/>
          </a:fillRef>
          <a:effectRef idx="0">
            <a:schemeClr val="accent1"/>
          </a:effectRef>
          <a:fontRef idx="minor">
            <a:schemeClr val="tx1"/>
          </a:fontRef>
        </p:style>
      </p:cxnSp>
      <p:graphicFrame>
        <p:nvGraphicFramePr>
          <p:cNvPr id="39" name="Object 2"/>
          <p:cNvGraphicFramePr>
            <a:graphicFrameLocks noChangeAspect="1"/>
          </p:cNvGraphicFramePr>
          <p:nvPr/>
        </p:nvGraphicFramePr>
        <p:xfrm>
          <a:off x="6621463" y="4090988"/>
          <a:ext cx="165100" cy="220662"/>
        </p:xfrm>
        <a:graphic>
          <a:graphicData uri="http://schemas.openxmlformats.org/presentationml/2006/ole">
            <mc:AlternateContent xmlns:mc="http://schemas.openxmlformats.org/markup-compatibility/2006">
              <mc:Choice xmlns:v="urn:schemas-microsoft-com:vml" Requires="v">
                <p:oleObj spid="_x0000_s7184" name="Equation" r:id="rId33" imgW="126720" imgH="164880" progId="Equation.DSMT4">
                  <p:embed/>
                </p:oleObj>
              </mc:Choice>
              <mc:Fallback>
                <p:oleObj name="Equation" r:id="rId33" imgW="126720" imgH="164880" progId="Equation.DSMT4">
                  <p:embed/>
                  <p:pic>
                    <p:nvPicPr>
                      <p:cNvPr id="39" name="Object 2"/>
                      <p:cNvPicPr>
                        <a:picLocks noChangeAspect="1" noChangeArrowheads="1"/>
                      </p:cNvPicPr>
                      <p:nvPr/>
                    </p:nvPicPr>
                    <p:blipFill>
                      <a:blip r:embed="rId34">
                        <a:extLst>
                          <a:ext uri="{28A0092B-C50C-407E-A947-70E740481C1C}">
                            <a14:useLocalDpi xmlns:a14="http://schemas.microsoft.com/office/drawing/2010/main" val="0"/>
                          </a:ext>
                        </a:extLst>
                      </a:blip>
                      <a:srcRect/>
                      <a:stretch>
                        <a:fillRect/>
                      </a:stretch>
                    </p:blipFill>
                    <p:spPr bwMode="auto">
                      <a:xfrm>
                        <a:off x="6621463" y="4090988"/>
                        <a:ext cx="165100" cy="22066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40" name="Object 2"/>
          <p:cNvGraphicFramePr>
            <a:graphicFrameLocks noChangeAspect="1"/>
          </p:cNvGraphicFramePr>
          <p:nvPr/>
        </p:nvGraphicFramePr>
        <p:xfrm>
          <a:off x="6567488" y="4648200"/>
          <a:ext cx="249237" cy="238125"/>
        </p:xfrm>
        <a:graphic>
          <a:graphicData uri="http://schemas.openxmlformats.org/presentationml/2006/ole">
            <mc:AlternateContent xmlns:mc="http://schemas.openxmlformats.org/markup-compatibility/2006">
              <mc:Choice xmlns:v="urn:schemas-microsoft-com:vml" Requires="v">
                <p:oleObj spid="_x0000_s7185" name="Equation" r:id="rId35" imgW="190440" imgH="177480" progId="Equation.DSMT4">
                  <p:embed/>
                </p:oleObj>
              </mc:Choice>
              <mc:Fallback>
                <p:oleObj name="Equation" r:id="rId35" imgW="190440" imgH="177480" progId="Equation.DSMT4">
                  <p:embed/>
                  <p:pic>
                    <p:nvPicPr>
                      <p:cNvPr id="40" name="Object 2"/>
                      <p:cNvPicPr>
                        <a:picLocks noChangeAspect="1" noChangeArrowheads="1"/>
                      </p:cNvPicPr>
                      <p:nvPr/>
                    </p:nvPicPr>
                    <p:blipFill>
                      <a:blip r:embed="rId32">
                        <a:extLst>
                          <a:ext uri="{28A0092B-C50C-407E-A947-70E740481C1C}">
                            <a14:useLocalDpi xmlns:a14="http://schemas.microsoft.com/office/drawing/2010/main" val="0"/>
                          </a:ext>
                        </a:extLst>
                      </a:blip>
                      <a:srcRect/>
                      <a:stretch>
                        <a:fillRect/>
                      </a:stretch>
                    </p:blipFill>
                    <p:spPr bwMode="auto">
                      <a:xfrm>
                        <a:off x="6567488" y="4648200"/>
                        <a:ext cx="249237" cy="2381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41" name="Object 2"/>
          <p:cNvGraphicFramePr>
            <a:graphicFrameLocks noChangeAspect="1"/>
          </p:cNvGraphicFramePr>
          <p:nvPr/>
        </p:nvGraphicFramePr>
        <p:xfrm>
          <a:off x="4356100" y="4989513"/>
          <a:ext cx="2044700" cy="701675"/>
        </p:xfrm>
        <a:graphic>
          <a:graphicData uri="http://schemas.openxmlformats.org/presentationml/2006/ole">
            <mc:AlternateContent xmlns:mc="http://schemas.openxmlformats.org/markup-compatibility/2006">
              <mc:Choice xmlns:v="urn:schemas-microsoft-com:vml" Requires="v">
                <p:oleObj spid="_x0000_s7186" name="Equation" r:id="rId36" imgW="1168200" imgH="393480" progId="Equation.DSMT4">
                  <p:embed/>
                </p:oleObj>
              </mc:Choice>
              <mc:Fallback>
                <p:oleObj name="Equation" r:id="rId36" imgW="1168200" imgH="393480" progId="Equation.DSMT4">
                  <p:embed/>
                  <p:pic>
                    <p:nvPicPr>
                      <p:cNvPr id="41" name="Object 2"/>
                      <p:cNvPicPr>
                        <a:picLocks noChangeAspect="1" noChangeArrowheads="1"/>
                      </p:cNvPicPr>
                      <p:nvPr/>
                    </p:nvPicPr>
                    <p:blipFill>
                      <a:blip r:embed="rId37">
                        <a:extLst>
                          <a:ext uri="{28A0092B-C50C-407E-A947-70E740481C1C}">
                            <a14:useLocalDpi xmlns:a14="http://schemas.microsoft.com/office/drawing/2010/main" val="0"/>
                          </a:ext>
                        </a:extLst>
                      </a:blip>
                      <a:srcRect/>
                      <a:stretch>
                        <a:fillRect/>
                      </a:stretch>
                    </p:blipFill>
                    <p:spPr bwMode="auto">
                      <a:xfrm>
                        <a:off x="4356100" y="4989513"/>
                        <a:ext cx="2044700" cy="7016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42" name="Object 2"/>
          <p:cNvGraphicFramePr>
            <a:graphicFrameLocks noChangeAspect="1"/>
          </p:cNvGraphicFramePr>
          <p:nvPr/>
        </p:nvGraphicFramePr>
        <p:xfrm>
          <a:off x="4383088" y="5827713"/>
          <a:ext cx="1044575" cy="701675"/>
        </p:xfrm>
        <a:graphic>
          <a:graphicData uri="http://schemas.openxmlformats.org/presentationml/2006/ole">
            <mc:AlternateContent xmlns:mc="http://schemas.openxmlformats.org/markup-compatibility/2006">
              <mc:Choice xmlns:v="urn:schemas-microsoft-com:vml" Requires="v">
                <p:oleObj spid="_x0000_s7187" name="Equation" r:id="rId38" imgW="596880" imgH="393480" progId="Equation.DSMT4">
                  <p:embed/>
                </p:oleObj>
              </mc:Choice>
              <mc:Fallback>
                <p:oleObj name="Equation" r:id="rId38" imgW="596880" imgH="393480" progId="Equation.DSMT4">
                  <p:embed/>
                  <p:pic>
                    <p:nvPicPr>
                      <p:cNvPr id="42" name="Object 2"/>
                      <p:cNvPicPr>
                        <a:picLocks noChangeAspect="1" noChangeArrowheads="1"/>
                      </p:cNvPicPr>
                      <p:nvPr/>
                    </p:nvPicPr>
                    <p:blipFill>
                      <a:blip r:embed="rId39">
                        <a:extLst>
                          <a:ext uri="{28A0092B-C50C-407E-A947-70E740481C1C}">
                            <a14:useLocalDpi xmlns:a14="http://schemas.microsoft.com/office/drawing/2010/main" val="0"/>
                          </a:ext>
                        </a:extLst>
                      </a:blip>
                      <a:srcRect/>
                      <a:stretch>
                        <a:fillRect/>
                      </a:stretch>
                    </p:blipFill>
                    <p:spPr bwMode="auto">
                      <a:xfrm>
                        <a:off x="4383088" y="5827713"/>
                        <a:ext cx="1044575" cy="7016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43" name="Object 2"/>
          <p:cNvGraphicFramePr>
            <a:graphicFrameLocks noChangeAspect="1"/>
          </p:cNvGraphicFramePr>
          <p:nvPr/>
        </p:nvGraphicFramePr>
        <p:xfrm>
          <a:off x="5630863" y="5830888"/>
          <a:ext cx="600075" cy="700087"/>
        </p:xfrm>
        <a:graphic>
          <a:graphicData uri="http://schemas.openxmlformats.org/presentationml/2006/ole">
            <mc:AlternateContent xmlns:mc="http://schemas.openxmlformats.org/markup-compatibility/2006">
              <mc:Choice xmlns:v="urn:schemas-microsoft-com:vml" Requires="v">
                <p:oleObj spid="_x0000_s7188" name="Equation" r:id="rId40" imgW="342720" imgH="393480" progId="Equation.DSMT4">
                  <p:embed/>
                </p:oleObj>
              </mc:Choice>
              <mc:Fallback>
                <p:oleObj name="Equation" r:id="rId40" imgW="342720" imgH="393480" progId="Equation.DSMT4">
                  <p:embed/>
                  <p:pic>
                    <p:nvPicPr>
                      <p:cNvPr id="43" name="Object 2"/>
                      <p:cNvPicPr>
                        <a:picLocks noChangeAspect="1" noChangeArrowheads="1"/>
                      </p:cNvPicPr>
                      <p:nvPr/>
                    </p:nvPicPr>
                    <p:blipFill>
                      <a:blip r:embed="rId41">
                        <a:extLst>
                          <a:ext uri="{28A0092B-C50C-407E-A947-70E740481C1C}">
                            <a14:useLocalDpi xmlns:a14="http://schemas.microsoft.com/office/drawing/2010/main" val="0"/>
                          </a:ext>
                        </a:extLst>
                      </a:blip>
                      <a:srcRect/>
                      <a:stretch>
                        <a:fillRect/>
                      </a:stretch>
                    </p:blipFill>
                    <p:spPr bwMode="auto">
                      <a:xfrm>
                        <a:off x="5630863" y="5830888"/>
                        <a:ext cx="600075" cy="70008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44" name="Object 2"/>
          <p:cNvGraphicFramePr>
            <a:graphicFrameLocks noChangeAspect="1"/>
          </p:cNvGraphicFramePr>
          <p:nvPr/>
        </p:nvGraphicFramePr>
        <p:xfrm>
          <a:off x="6535738" y="5916613"/>
          <a:ext cx="1501775" cy="496887"/>
        </p:xfrm>
        <a:graphic>
          <a:graphicData uri="http://schemas.openxmlformats.org/presentationml/2006/ole">
            <mc:AlternateContent xmlns:mc="http://schemas.openxmlformats.org/markup-compatibility/2006">
              <mc:Choice xmlns:v="urn:schemas-microsoft-com:vml" Requires="v">
                <p:oleObj spid="_x0000_s7189" name="Equation" r:id="rId42" imgW="545760" imgH="177480" progId="Equation.DSMT4">
                  <p:embed/>
                </p:oleObj>
              </mc:Choice>
              <mc:Fallback>
                <p:oleObj name="Equation" r:id="rId42" imgW="545760" imgH="177480" progId="Equation.DSMT4">
                  <p:embed/>
                  <p:pic>
                    <p:nvPicPr>
                      <p:cNvPr id="44" name="Object 2"/>
                      <p:cNvPicPr>
                        <a:picLocks noChangeAspect="1" noChangeArrowheads="1"/>
                      </p:cNvPicPr>
                      <p:nvPr/>
                    </p:nvPicPr>
                    <p:blipFill>
                      <a:blip r:embed="rId43">
                        <a:extLst>
                          <a:ext uri="{28A0092B-C50C-407E-A947-70E740481C1C}">
                            <a14:useLocalDpi xmlns:a14="http://schemas.microsoft.com/office/drawing/2010/main" val="0"/>
                          </a:ext>
                        </a:extLst>
                      </a:blip>
                      <a:srcRect/>
                      <a:stretch>
                        <a:fillRect/>
                      </a:stretch>
                    </p:blipFill>
                    <p:spPr bwMode="auto">
                      <a:xfrm>
                        <a:off x="6535738" y="5916613"/>
                        <a:ext cx="1501775" cy="49688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45" name="Object 2"/>
          <p:cNvGraphicFramePr>
            <a:graphicFrameLocks noChangeAspect="1"/>
          </p:cNvGraphicFramePr>
          <p:nvPr/>
        </p:nvGraphicFramePr>
        <p:xfrm>
          <a:off x="4460875" y="4621213"/>
          <a:ext cx="266700" cy="239712"/>
        </p:xfrm>
        <a:graphic>
          <a:graphicData uri="http://schemas.openxmlformats.org/presentationml/2006/ole">
            <mc:AlternateContent xmlns:mc="http://schemas.openxmlformats.org/markup-compatibility/2006">
              <mc:Choice xmlns:v="urn:schemas-microsoft-com:vml" Requires="v">
                <p:oleObj spid="_x0000_s7190" name="Equation" r:id="rId44" imgW="203040" imgH="177480" progId="Equation.DSMT4">
                  <p:embed/>
                </p:oleObj>
              </mc:Choice>
              <mc:Fallback>
                <p:oleObj name="Equation" r:id="rId44" imgW="203040" imgH="177480" progId="Equation.DSMT4">
                  <p:embed/>
                  <p:pic>
                    <p:nvPicPr>
                      <p:cNvPr id="45" name="Object 2"/>
                      <p:cNvPicPr>
                        <a:picLocks noChangeAspect="1" noChangeArrowheads="1"/>
                      </p:cNvPicPr>
                      <p:nvPr/>
                    </p:nvPicPr>
                    <p:blipFill>
                      <a:blip r:embed="rId45">
                        <a:extLst>
                          <a:ext uri="{28A0092B-C50C-407E-A947-70E740481C1C}">
                            <a14:useLocalDpi xmlns:a14="http://schemas.microsoft.com/office/drawing/2010/main" val="0"/>
                          </a:ext>
                        </a:extLst>
                      </a:blip>
                      <a:srcRect/>
                      <a:stretch>
                        <a:fillRect/>
                      </a:stretch>
                    </p:blipFill>
                    <p:spPr bwMode="auto">
                      <a:xfrm>
                        <a:off x="4460875" y="4621213"/>
                        <a:ext cx="266700" cy="23971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cxnSp>
        <p:nvCxnSpPr>
          <p:cNvPr id="46" name="Straight Connector 45"/>
          <p:cNvCxnSpPr/>
          <p:nvPr/>
        </p:nvCxnSpPr>
        <p:spPr>
          <a:xfrm rot="10800000" flipV="1">
            <a:off x="4733925" y="4581525"/>
            <a:ext cx="209550" cy="165100"/>
          </a:xfrm>
          <a:prstGeom prst="line">
            <a:avLst/>
          </a:prstGeom>
          <a:ln w="30480">
            <a:solidFill>
              <a:srgbClr val="0070C0"/>
            </a:solidFill>
          </a:ln>
        </p:spPr>
        <p:style>
          <a:lnRef idx="1">
            <a:schemeClr val="accent1"/>
          </a:lnRef>
          <a:fillRef idx="0">
            <a:schemeClr val="accent1"/>
          </a:fillRef>
          <a:effectRef idx="0">
            <a:schemeClr val="accent1"/>
          </a:effectRef>
          <a:fontRef idx="minor">
            <a:schemeClr val="tx1"/>
          </a:fontRef>
        </p:style>
      </p:cxnSp>
      <p:cxnSp>
        <p:nvCxnSpPr>
          <p:cNvPr id="47" name="Straight Connector 46"/>
          <p:cNvCxnSpPr/>
          <p:nvPr/>
        </p:nvCxnSpPr>
        <p:spPr>
          <a:xfrm rot="10800000" flipV="1">
            <a:off x="4908550" y="5911850"/>
            <a:ext cx="209550" cy="166688"/>
          </a:xfrm>
          <a:prstGeom prst="line">
            <a:avLst/>
          </a:prstGeom>
          <a:ln w="30480">
            <a:solidFill>
              <a:srgbClr val="0070C0"/>
            </a:solidFill>
          </a:ln>
        </p:spPr>
        <p:style>
          <a:lnRef idx="1">
            <a:schemeClr val="accent1"/>
          </a:lnRef>
          <a:fillRef idx="0">
            <a:schemeClr val="accent1"/>
          </a:fillRef>
          <a:effectRef idx="0">
            <a:schemeClr val="accent1"/>
          </a:effectRef>
          <a:fontRef idx="minor">
            <a:schemeClr val="tx1"/>
          </a:fontRef>
        </p:style>
      </p:cxnSp>
      <p:cxnSp>
        <p:nvCxnSpPr>
          <p:cNvPr id="48" name="Straight Connector 47"/>
          <p:cNvCxnSpPr/>
          <p:nvPr/>
        </p:nvCxnSpPr>
        <p:spPr>
          <a:xfrm rot="10800000" flipV="1">
            <a:off x="5894388" y="4598988"/>
            <a:ext cx="211137" cy="165100"/>
          </a:xfrm>
          <a:prstGeom prst="line">
            <a:avLst/>
          </a:prstGeom>
          <a:ln w="30480">
            <a:solidFill>
              <a:srgbClr val="0070C0"/>
            </a:solidFill>
          </a:ln>
        </p:spPr>
        <p:style>
          <a:lnRef idx="1">
            <a:schemeClr val="accent1"/>
          </a:lnRef>
          <a:fillRef idx="0">
            <a:schemeClr val="accent1"/>
          </a:fillRef>
          <a:effectRef idx="0">
            <a:schemeClr val="accent1"/>
          </a:effectRef>
          <a:fontRef idx="minor">
            <a:schemeClr val="tx1"/>
          </a:fontRef>
        </p:style>
      </p:cxnSp>
      <p:graphicFrame>
        <p:nvGraphicFramePr>
          <p:cNvPr id="49" name="Object 2"/>
          <p:cNvGraphicFramePr>
            <a:graphicFrameLocks noChangeAspect="1"/>
          </p:cNvGraphicFramePr>
          <p:nvPr/>
        </p:nvGraphicFramePr>
        <p:xfrm>
          <a:off x="5702300" y="4706938"/>
          <a:ext cx="266700" cy="239712"/>
        </p:xfrm>
        <a:graphic>
          <a:graphicData uri="http://schemas.openxmlformats.org/presentationml/2006/ole">
            <mc:AlternateContent xmlns:mc="http://schemas.openxmlformats.org/markup-compatibility/2006">
              <mc:Choice xmlns:v="urn:schemas-microsoft-com:vml" Requires="v">
                <p:oleObj spid="_x0000_s7191" name="Equation" r:id="rId46" imgW="203040" imgH="177480" progId="Equation.DSMT4">
                  <p:embed/>
                </p:oleObj>
              </mc:Choice>
              <mc:Fallback>
                <p:oleObj name="Equation" r:id="rId46" imgW="203040" imgH="177480" progId="Equation.DSMT4">
                  <p:embed/>
                  <p:pic>
                    <p:nvPicPr>
                      <p:cNvPr id="49" name="Object 2"/>
                      <p:cNvPicPr>
                        <a:picLocks noChangeAspect="1" noChangeArrowheads="1"/>
                      </p:cNvPicPr>
                      <p:nvPr/>
                    </p:nvPicPr>
                    <p:blipFill>
                      <a:blip r:embed="rId45">
                        <a:extLst>
                          <a:ext uri="{28A0092B-C50C-407E-A947-70E740481C1C}">
                            <a14:useLocalDpi xmlns:a14="http://schemas.microsoft.com/office/drawing/2010/main" val="0"/>
                          </a:ext>
                        </a:extLst>
                      </a:blip>
                      <a:srcRect/>
                      <a:stretch>
                        <a:fillRect/>
                      </a:stretch>
                    </p:blipFill>
                    <p:spPr bwMode="auto">
                      <a:xfrm>
                        <a:off x="5702300" y="4706938"/>
                        <a:ext cx="266700" cy="23971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50" name="Object 2"/>
          <p:cNvGraphicFramePr>
            <a:graphicFrameLocks noChangeAspect="1"/>
          </p:cNvGraphicFramePr>
          <p:nvPr/>
        </p:nvGraphicFramePr>
        <p:xfrm>
          <a:off x="5145088" y="5772150"/>
          <a:ext cx="150812" cy="239713"/>
        </p:xfrm>
        <a:graphic>
          <a:graphicData uri="http://schemas.openxmlformats.org/presentationml/2006/ole">
            <mc:AlternateContent xmlns:mc="http://schemas.openxmlformats.org/markup-compatibility/2006">
              <mc:Choice xmlns:v="urn:schemas-microsoft-com:vml" Requires="v">
                <p:oleObj spid="_x0000_s7192" name="Equation" r:id="rId47" imgW="114120" imgH="177480" progId="Equation.DSMT4">
                  <p:embed/>
                </p:oleObj>
              </mc:Choice>
              <mc:Fallback>
                <p:oleObj name="Equation" r:id="rId47" imgW="114120" imgH="177480" progId="Equation.DSMT4">
                  <p:embed/>
                  <p:pic>
                    <p:nvPicPr>
                      <p:cNvPr id="50" name="Object 2"/>
                      <p:cNvPicPr>
                        <a:picLocks noChangeAspect="1" noChangeArrowheads="1"/>
                      </p:cNvPicPr>
                      <p:nvPr/>
                    </p:nvPicPr>
                    <p:blipFill>
                      <a:blip r:embed="rId48">
                        <a:extLst>
                          <a:ext uri="{28A0092B-C50C-407E-A947-70E740481C1C}">
                            <a14:useLocalDpi xmlns:a14="http://schemas.microsoft.com/office/drawing/2010/main" val="0"/>
                          </a:ext>
                        </a:extLst>
                      </a:blip>
                      <a:srcRect/>
                      <a:stretch>
                        <a:fillRect/>
                      </a:stretch>
                    </p:blipFill>
                    <p:spPr bwMode="auto">
                      <a:xfrm>
                        <a:off x="5145088" y="5772150"/>
                        <a:ext cx="150812" cy="23971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cxnSp>
        <p:nvCxnSpPr>
          <p:cNvPr id="51" name="Straight Connector 50"/>
          <p:cNvCxnSpPr/>
          <p:nvPr/>
        </p:nvCxnSpPr>
        <p:spPr>
          <a:xfrm rot="10800000" flipV="1">
            <a:off x="5167313" y="6307138"/>
            <a:ext cx="211137" cy="165100"/>
          </a:xfrm>
          <a:prstGeom prst="line">
            <a:avLst/>
          </a:prstGeom>
          <a:ln w="30480">
            <a:solidFill>
              <a:srgbClr val="0070C0"/>
            </a:solidFill>
          </a:ln>
        </p:spPr>
        <p:style>
          <a:lnRef idx="1">
            <a:schemeClr val="accent1"/>
          </a:lnRef>
          <a:fillRef idx="0">
            <a:schemeClr val="accent1"/>
          </a:fillRef>
          <a:effectRef idx="0">
            <a:schemeClr val="accent1"/>
          </a:effectRef>
          <a:fontRef idx="minor">
            <a:schemeClr val="tx1"/>
          </a:fontRef>
        </p:style>
      </p:cxnSp>
      <p:sp>
        <p:nvSpPr>
          <p:cNvPr id="6189" name="Text Box 5"/>
          <p:cNvSpPr txBox="1">
            <a:spLocks noChangeArrowheads="1"/>
          </p:cNvSpPr>
          <p:nvPr/>
        </p:nvSpPr>
        <p:spPr bwMode="auto">
          <a:xfrm>
            <a:off x="5084763" y="6613525"/>
            <a:ext cx="4059237" cy="244475"/>
          </a:xfrm>
          <a:prstGeom prst="rect">
            <a:avLst/>
          </a:prstGeom>
          <a:noFill/>
          <a:ln w="9525">
            <a:noFill/>
            <a:miter lim="800000"/>
            <a:headEnd/>
            <a:tailEnd/>
          </a:ln>
        </p:spPr>
        <p:txBody>
          <a:bodyPr wrap="none">
            <a:spAutoFit/>
          </a:bodyPr>
          <a:lstStyle/>
          <a:p>
            <a:r>
              <a:rPr lang="en-US" sz="1000"/>
              <a:t>© Copyright all rights reserved to Homework depot: </a:t>
            </a:r>
            <a:r>
              <a:rPr lang="en-US" sz="1000">
                <a:hlinkClick r:id="rId49"/>
              </a:rPr>
              <a:t>www.BCMath.ca</a:t>
            </a:r>
            <a:r>
              <a:rPr lang="en-US" sz="1000"/>
              <a:t>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blinds(horizontal)">
                                      <p:cBhvr>
                                        <p:cTn id="12" dur="500"/>
                                        <p:tgtEl>
                                          <p:spTgt spid="4"/>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blinds(horizontal)">
                                      <p:cBhvr>
                                        <p:cTn id="17" dur="500"/>
                                        <p:tgtEl>
                                          <p:spTgt spid="5"/>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6"/>
                                        </p:tgtEl>
                                        <p:attrNameLst>
                                          <p:attrName>style.visibility</p:attrName>
                                        </p:attrNameLst>
                                      </p:cBhvr>
                                      <p:to>
                                        <p:strVal val="visible"/>
                                      </p:to>
                                    </p:set>
                                    <p:animEffect transition="in" filter="blinds(horizontal)">
                                      <p:cBhvr>
                                        <p:cTn id="22" dur="500"/>
                                        <p:tgtEl>
                                          <p:spTgt spid="6"/>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1" fill="hold" nodeType="clickEffect">
                                  <p:stCondLst>
                                    <p:cond delay="0"/>
                                  </p:stCondLst>
                                  <p:childTnLst>
                                    <p:set>
                                      <p:cBhvr>
                                        <p:cTn id="26" dur="1" fill="hold">
                                          <p:stCondLst>
                                            <p:cond delay="0"/>
                                          </p:stCondLst>
                                        </p:cTn>
                                        <p:tgtEl>
                                          <p:spTgt spid="7"/>
                                        </p:tgtEl>
                                        <p:attrNameLst>
                                          <p:attrName>style.visibility</p:attrName>
                                        </p:attrNameLst>
                                      </p:cBhvr>
                                      <p:to>
                                        <p:strVal val="visible"/>
                                      </p:to>
                                    </p:set>
                                    <p:animEffect transition="in" filter="wipe(up)">
                                      <p:cBhvr>
                                        <p:cTn id="27" dur="500"/>
                                        <p:tgtEl>
                                          <p:spTgt spid="7"/>
                                        </p:tgtEl>
                                      </p:cBhvr>
                                    </p:animEffect>
                                  </p:childTnLst>
                                </p:cTn>
                              </p:par>
                              <p:par>
                                <p:cTn id="28" presetID="22" presetClass="entr" presetSubtype="1" fill="hold" nodeType="withEffect">
                                  <p:stCondLst>
                                    <p:cond delay="0"/>
                                  </p:stCondLst>
                                  <p:childTnLst>
                                    <p:set>
                                      <p:cBhvr>
                                        <p:cTn id="29" dur="1" fill="hold">
                                          <p:stCondLst>
                                            <p:cond delay="0"/>
                                          </p:stCondLst>
                                        </p:cTn>
                                        <p:tgtEl>
                                          <p:spTgt spid="8"/>
                                        </p:tgtEl>
                                        <p:attrNameLst>
                                          <p:attrName>style.visibility</p:attrName>
                                        </p:attrNameLst>
                                      </p:cBhvr>
                                      <p:to>
                                        <p:strVal val="visible"/>
                                      </p:to>
                                    </p:set>
                                    <p:animEffect transition="in" filter="wipe(up)">
                                      <p:cBhvr>
                                        <p:cTn id="30" dur="500"/>
                                        <p:tgtEl>
                                          <p:spTgt spid="8"/>
                                        </p:tgtEl>
                                      </p:cBhvr>
                                    </p:animEffect>
                                  </p:childTnLst>
                                </p:cTn>
                              </p:par>
                            </p:childTnLst>
                          </p:cTn>
                        </p:par>
                      </p:childTnLst>
                    </p:cTn>
                  </p:par>
                  <p:par>
                    <p:cTn id="31" fill="hold">
                      <p:stCondLst>
                        <p:cond delay="indefinite"/>
                      </p:stCondLst>
                      <p:childTnLst>
                        <p:par>
                          <p:cTn id="32" fill="hold">
                            <p:stCondLst>
                              <p:cond delay="0"/>
                            </p:stCondLst>
                            <p:childTnLst>
                              <p:par>
                                <p:cTn id="33" presetID="3" presetClass="entr" presetSubtype="10" fill="hold" nodeType="clickEffect">
                                  <p:stCondLst>
                                    <p:cond delay="0"/>
                                  </p:stCondLst>
                                  <p:childTnLst>
                                    <p:set>
                                      <p:cBhvr>
                                        <p:cTn id="34" dur="1" fill="hold">
                                          <p:stCondLst>
                                            <p:cond delay="0"/>
                                          </p:stCondLst>
                                        </p:cTn>
                                        <p:tgtEl>
                                          <p:spTgt spid="9"/>
                                        </p:tgtEl>
                                        <p:attrNameLst>
                                          <p:attrName>style.visibility</p:attrName>
                                        </p:attrNameLst>
                                      </p:cBhvr>
                                      <p:to>
                                        <p:strVal val="visible"/>
                                      </p:to>
                                    </p:set>
                                    <p:animEffect transition="in" filter="blinds(horizontal)">
                                      <p:cBhvr>
                                        <p:cTn id="35" dur="500"/>
                                        <p:tgtEl>
                                          <p:spTgt spid="9"/>
                                        </p:tgtEl>
                                      </p:cBhvr>
                                    </p:animEffect>
                                  </p:childTnLst>
                                </p:cTn>
                              </p:par>
                              <p:par>
                                <p:cTn id="36" presetID="3" presetClass="entr" presetSubtype="10" fill="hold" nodeType="withEffect">
                                  <p:stCondLst>
                                    <p:cond delay="0"/>
                                  </p:stCondLst>
                                  <p:childTnLst>
                                    <p:set>
                                      <p:cBhvr>
                                        <p:cTn id="37" dur="1" fill="hold">
                                          <p:stCondLst>
                                            <p:cond delay="0"/>
                                          </p:stCondLst>
                                        </p:cTn>
                                        <p:tgtEl>
                                          <p:spTgt spid="10"/>
                                        </p:tgtEl>
                                        <p:attrNameLst>
                                          <p:attrName>style.visibility</p:attrName>
                                        </p:attrNameLst>
                                      </p:cBhvr>
                                      <p:to>
                                        <p:strVal val="visible"/>
                                      </p:to>
                                    </p:set>
                                    <p:animEffect transition="in" filter="blinds(horizontal)">
                                      <p:cBhvr>
                                        <p:cTn id="38" dur="500"/>
                                        <p:tgtEl>
                                          <p:spTgt spid="10"/>
                                        </p:tgtEl>
                                      </p:cBhvr>
                                    </p:animEffect>
                                  </p:childTnLst>
                                </p:cTn>
                              </p:par>
                            </p:childTnLst>
                          </p:cTn>
                        </p:par>
                      </p:childTnLst>
                    </p:cTn>
                  </p:par>
                  <p:par>
                    <p:cTn id="39" fill="hold">
                      <p:stCondLst>
                        <p:cond delay="indefinite"/>
                      </p:stCondLst>
                      <p:childTnLst>
                        <p:par>
                          <p:cTn id="40" fill="hold">
                            <p:stCondLst>
                              <p:cond delay="0"/>
                            </p:stCondLst>
                            <p:childTnLst>
                              <p:par>
                                <p:cTn id="41" presetID="3" presetClass="entr" presetSubtype="10" fill="hold" nodeType="clickEffect">
                                  <p:stCondLst>
                                    <p:cond delay="0"/>
                                  </p:stCondLst>
                                  <p:childTnLst>
                                    <p:set>
                                      <p:cBhvr>
                                        <p:cTn id="42" dur="1" fill="hold">
                                          <p:stCondLst>
                                            <p:cond delay="0"/>
                                          </p:stCondLst>
                                        </p:cTn>
                                        <p:tgtEl>
                                          <p:spTgt spid="11"/>
                                        </p:tgtEl>
                                        <p:attrNameLst>
                                          <p:attrName>style.visibility</p:attrName>
                                        </p:attrNameLst>
                                      </p:cBhvr>
                                      <p:to>
                                        <p:strVal val="visible"/>
                                      </p:to>
                                    </p:set>
                                    <p:animEffect transition="in" filter="blinds(horizontal)">
                                      <p:cBhvr>
                                        <p:cTn id="43" dur="500"/>
                                        <p:tgtEl>
                                          <p:spTgt spid="11"/>
                                        </p:tgtEl>
                                      </p:cBhvr>
                                    </p:animEffect>
                                  </p:childTnLst>
                                </p:cTn>
                              </p:par>
                            </p:childTnLst>
                          </p:cTn>
                        </p:par>
                      </p:childTnLst>
                    </p:cTn>
                  </p:par>
                  <p:par>
                    <p:cTn id="44" fill="hold">
                      <p:stCondLst>
                        <p:cond delay="indefinite"/>
                      </p:stCondLst>
                      <p:childTnLst>
                        <p:par>
                          <p:cTn id="45" fill="hold">
                            <p:stCondLst>
                              <p:cond delay="0"/>
                            </p:stCondLst>
                            <p:childTnLst>
                              <p:par>
                                <p:cTn id="46" presetID="3" presetClass="entr" presetSubtype="10" fill="hold" nodeType="clickEffect">
                                  <p:stCondLst>
                                    <p:cond delay="0"/>
                                  </p:stCondLst>
                                  <p:childTnLst>
                                    <p:set>
                                      <p:cBhvr>
                                        <p:cTn id="47" dur="1" fill="hold">
                                          <p:stCondLst>
                                            <p:cond delay="0"/>
                                          </p:stCondLst>
                                        </p:cTn>
                                        <p:tgtEl>
                                          <p:spTgt spid="12"/>
                                        </p:tgtEl>
                                        <p:attrNameLst>
                                          <p:attrName>style.visibility</p:attrName>
                                        </p:attrNameLst>
                                      </p:cBhvr>
                                      <p:to>
                                        <p:strVal val="visible"/>
                                      </p:to>
                                    </p:set>
                                    <p:animEffect transition="in" filter="blinds(horizontal)">
                                      <p:cBhvr>
                                        <p:cTn id="48" dur="500"/>
                                        <p:tgtEl>
                                          <p:spTgt spid="12"/>
                                        </p:tgtEl>
                                      </p:cBhvr>
                                    </p:animEffect>
                                  </p:childTnLst>
                                </p:cTn>
                              </p:par>
                            </p:childTnLst>
                          </p:cTn>
                        </p:par>
                      </p:childTnLst>
                    </p:cTn>
                  </p:par>
                  <p:par>
                    <p:cTn id="49" fill="hold">
                      <p:stCondLst>
                        <p:cond delay="indefinite"/>
                      </p:stCondLst>
                      <p:childTnLst>
                        <p:par>
                          <p:cTn id="50" fill="hold">
                            <p:stCondLst>
                              <p:cond delay="0"/>
                            </p:stCondLst>
                            <p:childTnLst>
                              <p:par>
                                <p:cTn id="51" presetID="22" presetClass="entr" presetSubtype="1" fill="hold" nodeType="clickEffect">
                                  <p:stCondLst>
                                    <p:cond delay="0"/>
                                  </p:stCondLst>
                                  <p:childTnLst>
                                    <p:set>
                                      <p:cBhvr>
                                        <p:cTn id="52" dur="1" fill="hold">
                                          <p:stCondLst>
                                            <p:cond delay="0"/>
                                          </p:stCondLst>
                                        </p:cTn>
                                        <p:tgtEl>
                                          <p:spTgt spid="13"/>
                                        </p:tgtEl>
                                        <p:attrNameLst>
                                          <p:attrName>style.visibility</p:attrName>
                                        </p:attrNameLst>
                                      </p:cBhvr>
                                      <p:to>
                                        <p:strVal val="visible"/>
                                      </p:to>
                                    </p:set>
                                    <p:animEffect transition="in" filter="wipe(up)">
                                      <p:cBhvr>
                                        <p:cTn id="53" dur="500"/>
                                        <p:tgtEl>
                                          <p:spTgt spid="13"/>
                                        </p:tgtEl>
                                      </p:cBhvr>
                                    </p:animEffect>
                                  </p:childTnLst>
                                </p:cTn>
                              </p:par>
                              <p:par>
                                <p:cTn id="54" presetID="22" presetClass="entr" presetSubtype="1" fill="hold" nodeType="withEffect">
                                  <p:stCondLst>
                                    <p:cond delay="0"/>
                                  </p:stCondLst>
                                  <p:childTnLst>
                                    <p:set>
                                      <p:cBhvr>
                                        <p:cTn id="55" dur="1" fill="hold">
                                          <p:stCondLst>
                                            <p:cond delay="0"/>
                                          </p:stCondLst>
                                        </p:cTn>
                                        <p:tgtEl>
                                          <p:spTgt spid="17"/>
                                        </p:tgtEl>
                                        <p:attrNameLst>
                                          <p:attrName>style.visibility</p:attrName>
                                        </p:attrNameLst>
                                      </p:cBhvr>
                                      <p:to>
                                        <p:strVal val="visible"/>
                                      </p:to>
                                    </p:set>
                                    <p:animEffect transition="in" filter="wipe(up)">
                                      <p:cBhvr>
                                        <p:cTn id="56" dur="500"/>
                                        <p:tgtEl>
                                          <p:spTgt spid="17"/>
                                        </p:tgtEl>
                                      </p:cBhvr>
                                    </p:animEffect>
                                  </p:childTnLst>
                                </p:cTn>
                              </p:par>
                            </p:childTnLst>
                          </p:cTn>
                        </p:par>
                      </p:childTnLst>
                    </p:cTn>
                  </p:par>
                  <p:par>
                    <p:cTn id="57" fill="hold">
                      <p:stCondLst>
                        <p:cond delay="indefinite"/>
                      </p:stCondLst>
                      <p:childTnLst>
                        <p:par>
                          <p:cTn id="58" fill="hold">
                            <p:stCondLst>
                              <p:cond delay="0"/>
                            </p:stCondLst>
                            <p:childTnLst>
                              <p:par>
                                <p:cTn id="59" presetID="3" presetClass="entr" presetSubtype="10" fill="hold" nodeType="clickEffect">
                                  <p:stCondLst>
                                    <p:cond delay="0"/>
                                  </p:stCondLst>
                                  <p:childTnLst>
                                    <p:set>
                                      <p:cBhvr>
                                        <p:cTn id="60" dur="1" fill="hold">
                                          <p:stCondLst>
                                            <p:cond delay="0"/>
                                          </p:stCondLst>
                                        </p:cTn>
                                        <p:tgtEl>
                                          <p:spTgt spid="14"/>
                                        </p:tgtEl>
                                        <p:attrNameLst>
                                          <p:attrName>style.visibility</p:attrName>
                                        </p:attrNameLst>
                                      </p:cBhvr>
                                      <p:to>
                                        <p:strVal val="visible"/>
                                      </p:to>
                                    </p:set>
                                    <p:animEffect transition="in" filter="blinds(horizontal)">
                                      <p:cBhvr>
                                        <p:cTn id="61" dur="500"/>
                                        <p:tgtEl>
                                          <p:spTgt spid="14"/>
                                        </p:tgtEl>
                                      </p:cBhvr>
                                    </p:animEffect>
                                  </p:childTnLst>
                                </p:cTn>
                              </p:par>
                              <p:par>
                                <p:cTn id="62" presetID="3" presetClass="entr" presetSubtype="10" fill="hold" nodeType="withEffect">
                                  <p:stCondLst>
                                    <p:cond delay="0"/>
                                  </p:stCondLst>
                                  <p:childTnLst>
                                    <p:set>
                                      <p:cBhvr>
                                        <p:cTn id="63" dur="1" fill="hold">
                                          <p:stCondLst>
                                            <p:cond delay="0"/>
                                          </p:stCondLst>
                                        </p:cTn>
                                        <p:tgtEl>
                                          <p:spTgt spid="15"/>
                                        </p:tgtEl>
                                        <p:attrNameLst>
                                          <p:attrName>style.visibility</p:attrName>
                                        </p:attrNameLst>
                                      </p:cBhvr>
                                      <p:to>
                                        <p:strVal val="visible"/>
                                      </p:to>
                                    </p:set>
                                    <p:animEffect transition="in" filter="blinds(horizontal)">
                                      <p:cBhvr>
                                        <p:cTn id="64" dur="500"/>
                                        <p:tgtEl>
                                          <p:spTgt spid="15"/>
                                        </p:tgtEl>
                                      </p:cBhvr>
                                    </p:animEffect>
                                  </p:childTnLst>
                                </p:cTn>
                              </p:par>
                            </p:childTnLst>
                          </p:cTn>
                        </p:par>
                      </p:childTnLst>
                    </p:cTn>
                  </p:par>
                  <p:par>
                    <p:cTn id="65" fill="hold">
                      <p:stCondLst>
                        <p:cond delay="indefinite"/>
                      </p:stCondLst>
                      <p:childTnLst>
                        <p:par>
                          <p:cTn id="66" fill="hold">
                            <p:stCondLst>
                              <p:cond delay="0"/>
                            </p:stCondLst>
                            <p:childTnLst>
                              <p:par>
                                <p:cTn id="67" presetID="3" presetClass="entr" presetSubtype="10" fill="hold" nodeType="clickEffect">
                                  <p:stCondLst>
                                    <p:cond delay="0"/>
                                  </p:stCondLst>
                                  <p:childTnLst>
                                    <p:set>
                                      <p:cBhvr>
                                        <p:cTn id="68" dur="1" fill="hold">
                                          <p:stCondLst>
                                            <p:cond delay="0"/>
                                          </p:stCondLst>
                                        </p:cTn>
                                        <p:tgtEl>
                                          <p:spTgt spid="16"/>
                                        </p:tgtEl>
                                        <p:attrNameLst>
                                          <p:attrName>style.visibility</p:attrName>
                                        </p:attrNameLst>
                                      </p:cBhvr>
                                      <p:to>
                                        <p:strVal val="visible"/>
                                      </p:to>
                                    </p:set>
                                    <p:animEffect transition="in" filter="blinds(horizontal)">
                                      <p:cBhvr>
                                        <p:cTn id="69" dur="500"/>
                                        <p:tgtEl>
                                          <p:spTgt spid="16"/>
                                        </p:tgtEl>
                                      </p:cBhvr>
                                    </p:animEffect>
                                  </p:childTnLst>
                                </p:cTn>
                              </p:par>
                            </p:childTnLst>
                          </p:cTn>
                        </p:par>
                      </p:childTnLst>
                    </p:cTn>
                  </p:par>
                  <p:par>
                    <p:cTn id="70" fill="hold">
                      <p:stCondLst>
                        <p:cond delay="indefinite"/>
                      </p:stCondLst>
                      <p:childTnLst>
                        <p:par>
                          <p:cTn id="71" fill="hold">
                            <p:stCondLst>
                              <p:cond delay="0"/>
                            </p:stCondLst>
                            <p:childTnLst>
                              <p:par>
                                <p:cTn id="72" presetID="22" presetClass="entr" presetSubtype="1" fill="hold" nodeType="clickEffect">
                                  <p:stCondLst>
                                    <p:cond delay="0"/>
                                  </p:stCondLst>
                                  <p:childTnLst>
                                    <p:set>
                                      <p:cBhvr>
                                        <p:cTn id="73" dur="1" fill="hold">
                                          <p:stCondLst>
                                            <p:cond delay="0"/>
                                          </p:stCondLst>
                                        </p:cTn>
                                        <p:tgtEl>
                                          <p:spTgt spid="19"/>
                                        </p:tgtEl>
                                        <p:attrNameLst>
                                          <p:attrName>style.visibility</p:attrName>
                                        </p:attrNameLst>
                                      </p:cBhvr>
                                      <p:to>
                                        <p:strVal val="visible"/>
                                      </p:to>
                                    </p:set>
                                    <p:animEffect transition="in" filter="wipe(up)">
                                      <p:cBhvr>
                                        <p:cTn id="74" dur="500"/>
                                        <p:tgtEl>
                                          <p:spTgt spid="19"/>
                                        </p:tgtEl>
                                      </p:cBhvr>
                                    </p:animEffect>
                                  </p:childTnLst>
                                </p:cTn>
                              </p:par>
                              <p:par>
                                <p:cTn id="75" presetID="22" presetClass="entr" presetSubtype="1" fill="hold" nodeType="withEffect">
                                  <p:stCondLst>
                                    <p:cond delay="0"/>
                                  </p:stCondLst>
                                  <p:childTnLst>
                                    <p:set>
                                      <p:cBhvr>
                                        <p:cTn id="76" dur="1" fill="hold">
                                          <p:stCondLst>
                                            <p:cond delay="0"/>
                                          </p:stCondLst>
                                        </p:cTn>
                                        <p:tgtEl>
                                          <p:spTgt spid="23"/>
                                        </p:tgtEl>
                                        <p:attrNameLst>
                                          <p:attrName>style.visibility</p:attrName>
                                        </p:attrNameLst>
                                      </p:cBhvr>
                                      <p:to>
                                        <p:strVal val="visible"/>
                                      </p:to>
                                    </p:set>
                                    <p:animEffect transition="in" filter="wipe(up)">
                                      <p:cBhvr>
                                        <p:cTn id="77" dur="500"/>
                                        <p:tgtEl>
                                          <p:spTgt spid="23"/>
                                        </p:tgtEl>
                                      </p:cBhvr>
                                    </p:animEffect>
                                  </p:childTnLst>
                                </p:cTn>
                              </p:par>
                            </p:childTnLst>
                          </p:cTn>
                        </p:par>
                      </p:childTnLst>
                    </p:cTn>
                  </p:par>
                  <p:par>
                    <p:cTn id="78" fill="hold">
                      <p:stCondLst>
                        <p:cond delay="indefinite"/>
                      </p:stCondLst>
                      <p:childTnLst>
                        <p:par>
                          <p:cTn id="79" fill="hold">
                            <p:stCondLst>
                              <p:cond delay="0"/>
                            </p:stCondLst>
                            <p:childTnLst>
                              <p:par>
                                <p:cTn id="80" presetID="3" presetClass="entr" presetSubtype="10" fill="hold" nodeType="clickEffect">
                                  <p:stCondLst>
                                    <p:cond delay="0"/>
                                  </p:stCondLst>
                                  <p:childTnLst>
                                    <p:set>
                                      <p:cBhvr>
                                        <p:cTn id="81" dur="1" fill="hold">
                                          <p:stCondLst>
                                            <p:cond delay="0"/>
                                          </p:stCondLst>
                                        </p:cTn>
                                        <p:tgtEl>
                                          <p:spTgt spid="20"/>
                                        </p:tgtEl>
                                        <p:attrNameLst>
                                          <p:attrName>style.visibility</p:attrName>
                                        </p:attrNameLst>
                                      </p:cBhvr>
                                      <p:to>
                                        <p:strVal val="visible"/>
                                      </p:to>
                                    </p:set>
                                    <p:animEffect transition="in" filter="blinds(horizontal)">
                                      <p:cBhvr>
                                        <p:cTn id="82" dur="500"/>
                                        <p:tgtEl>
                                          <p:spTgt spid="20"/>
                                        </p:tgtEl>
                                      </p:cBhvr>
                                    </p:animEffect>
                                  </p:childTnLst>
                                </p:cTn>
                              </p:par>
                              <p:par>
                                <p:cTn id="83" presetID="3" presetClass="entr" presetSubtype="10" fill="hold" nodeType="withEffect">
                                  <p:stCondLst>
                                    <p:cond delay="0"/>
                                  </p:stCondLst>
                                  <p:childTnLst>
                                    <p:set>
                                      <p:cBhvr>
                                        <p:cTn id="84" dur="1" fill="hold">
                                          <p:stCondLst>
                                            <p:cond delay="0"/>
                                          </p:stCondLst>
                                        </p:cTn>
                                        <p:tgtEl>
                                          <p:spTgt spid="21"/>
                                        </p:tgtEl>
                                        <p:attrNameLst>
                                          <p:attrName>style.visibility</p:attrName>
                                        </p:attrNameLst>
                                      </p:cBhvr>
                                      <p:to>
                                        <p:strVal val="visible"/>
                                      </p:to>
                                    </p:set>
                                    <p:animEffect transition="in" filter="blinds(horizontal)">
                                      <p:cBhvr>
                                        <p:cTn id="85" dur="500"/>
                                        <p:tgtEl>
                                          <p:spTgt spid="21"/>
                                        </p:tgtEl>
                                      </p:cBhvr>
                                    </p:animEffect>
                                  </p:childTnLst>
                                </p:cTn>
                              </p:par>
                            </p:childTnLst>
                          </p:cTn>
                        </p:par>
                      </p:childTnLst>
                    </p:cTn>
                  </p:par>
                  <p:par>
                    <p:cTn id="86" fill="hold">
                      <p:stCondLst>
                        <p:cond delay="indefinite"/>
                      </p:stCondLst>
                      <p:childTnLst>
                        <p:par>
                          <p:cTn id="87" fill="hold">
                            <p:stCondLst>
                              <p:cond delay="0"/>
                            </p:stCondLst>
                            <p:childTnLst>
                              <p:par>
                                <p:cTn id="88" presetID="3" presetClass="entr" presetSubtype="10" fill="hold" nodeType="clickEffect">
                                  <p:stCondLst>
                                    <p:cond delay="0"/>
                                  </p:stCondLst>
                                  <p:childTnLst>
                                    <p:set>
                                      <p:cBhvr>
                                        <p:cTn id="89" dur="1" fill="hold">
                                          <p:stCondLst>
                                            <p:cond delay="0"/>
                                          </p:stCondLst>
                                        </p:cTn>
                                        <p:tgtEl>
                                          <p:spTgt spid="22"/>
                                        </p:tgtEl>
                                        <p:attrNameLst>
                                          <p:attrName>style.visibility</p:attrName>
                                        </p:attrNameLst>
                                      </p:cBhvr>
                                      <p:to>
                                        <p:strVal val="visible"/>
                                      </p:to>
                                    </p:set>
                                    <p:animEffect transition="in" filter="blinds(horizontal)">
                                      <p:cBhvr>
                                        <p:cTn id="90" dur="500"/>
                                        <p:tgtEl>
                                          <p:spTgt spid="22"/>
                                        </p:tgtEl>
                                      </p:cBhvr>
                                    </p:animEffect>
                                  </p:childTnLst>
                                </p:cTn>
                              </p:par>
                            </p:childTnLst>
                          </p:cTn>
                        </p:par>
                      </p:childTnLst>
                    </p:cTn>
                  </p:par>
                  <p:par>
                    <p:cTn id="91" fill="hold">
                      <p:stCondLst>
                        <p:cond delay="indefinite"/>
                      </p:stCondLst>
                      <p:childTnLst>
                        <p:par>
                          <p:cTn id="92" fill="hold">
                            <p:stCondLst>
                              <p:cond delay="0"/>
                            </p:stCondLst>
                            <p:childTnLst>
                              <p:par>
                                <p:cTn id="93" presetID="3" presetClass="entr" presetSubtype="10" fill="hold" nodeType="clickEffect">
                                  <p:stCondLst>
                                    <p:cond delay="0"/>
                                  </p:stCondLst>
                                  <p:childTnLst>
                                    <p:set>
                                      <p:cBhvr>
                                        <p:cTn id="94" dur="1" fill="hold">
                                          <p:stCondLst>
                                            <p:cond delay="0"/>
                                          </p:stCondLst>
                                        </p:cTn>
                                        <p:tgtEl>
                                          <p:spTgt spid="28"/>
                                        </p:tgtEl>
                                        <p:attrNameLst>
                                          <p:attrName>style.visibility</p:attrName>
                                        </p:attrNameLst>
                                      </p:cBhvr>
                                      <p:to>
                                        <p:strVal val="visible"/>
                                      </p:to>
                                    </p:set>
                                    <p:animEffect transition="in" filter="blinds(horizontal)">
                                      <p:cBhvr>
                                        <p:cTn id="95" dur="500"/>
                                        <p:tgtEl>
                                          <p:spTgt spid="28"/>
                                        </p:tgtEl>
                                      </p:cBhvr>
                                    </p:animEffect>
                                  </p:childTnLst>
                                </p:cTn>
                              </p:par>
                            </p:childTnLst>
                          </p:cTn>
                        </p:par>
                      </p:childTnLst>
                    </p:cTn>
                  </p:par>
                  <p:par>
                    <p:cTn id="96" fill="hold">
                      <p:stCondLst>
                        <p:cond delay="indefinite"/>
                      </p:stCondLst>
                      <p:childTnLst>
                        <p:par>
                          <p:cTn id="97" fill="hold">
                            <p:stCondLst>
                              <p:cond delay="0"/>
                            </p:stCondLst>
                            <p:childTnLst>
                              <p:par>
                                <p:cTn id="98" presetID="35" presetClass="emph" presetSubtype="0" repeatCount="4000" fill="hold" nodeType="clickEffect">
                                  <p:stCondLst>
                                    <p:cond delay="0"/>
                                  </p:stCondLst>
                                  <p:childTnLst>
                                    <p:anim calcmode="discrete" valueType="str">
                                      <p:cBhvr>
                                        <p:cTn id="99" dur="500" fill="hold"/>
                                        <p:tgtEl>
                                          <p:spTgt spid="7"/>
                                        </p:tgtEl>
                                        <p:attrNameLst>
                                          <p:attrName>style.visibility</p:attrName>
                                        </p:attrNameLst>
                                      </p:cBhvr>
                                      <p:tavLst>
                                        <p:tav tm="0">
                                          <p:val>
                                            <p:strVal val="hidden"/>
                                          </p:val>
                                        </p:tav>
                                        <p:tav tm="50000">
                                          <p:val>
                                            <p:strVal val="visible"/>
                                          </p:val>
                                        </p:tav>
                                      </p:tavLst>
                                    </p:anim>
                                  </p:childTnLst>
                                </p:cTn>
                              </p:par>
                              <p:par>
                                <p:cTn id="100" presetID="35" presetClass="emph" presetSubtype="0" repeatCount="4000" fill="hold" nodeType="withEffect">
                                  <p:stCondLst>
                                    <p:cond delay="0"/>
                                  </p:stCondLst>
                                  <p:childTnLst>
                                    <p:anim calcmode="discrete" valueType="str">
                                      <p:cBhvr>
                                        <p:cTn id="101" dur="500" fill="hold"/>
                                        <p:tgtEl>
                                          <p:spTgt spid="13"/>
                                        </p:tgtEl>
                                        <p:attrNameLst>
                                          <p:attrName>style.visibility</p:attrName>
                                        </p:attrNameLst>
                                      </p:cBhvr>
                                      <p:tavLst>
                                        <p:tav tm="0">
                                          <p:val>
                                            <p:strVal val="hidden"/>
                                          </p:val>
                                        </p:tav>
                                        <p:tav tm="50000">
                                          <p:val>
                                            <p:strVal val="visible"/>
                                          </p:val>
                                        </p:tav>
                                      </p:tavLst>
                                    </p:anim>
                                  </p:childTnLst>
                                </p:cTn>
                              </p:par>
                            </p:childTnLst>
                          </p:cTn>
                        </p:par>
                      </p:childTnLst>
                    </p:cTn>
                  </p:par>
                  <p:par>
                    <p:cTn id="102" fill="hold">
                      <p:stCondLst>
                        <p:cond delay="indefinite"/>
                      </p:stCondLst>
                      <p:childTnLst>
                        <p:par>
                          <p:cTn id="103" fill="hold">
                            <p:stCondLst>
                              <p:cond delay="0"/>
                            </p:stCondLst>
                            <p:childTnLst>
                              <p:par>
                                <p:cTn id="104" presetID="3" presetClass="entr" presetSubtype="10" fill="hold" nodeType="clickEffect">
                                  <p:stCondLst>
                                    <p:cond delay="0"/>
                                  </p:stCondLst>
                                  <p:childTnLst>
                                    <p:set>
                                      <p:cBhvr>
                                        <p:cTn id="105" dur="1" fill="hold">
                                          <p:stCondLst>
                                            <p:cond delay="0"/>
                                          </p:stCondLst>
                                        </p:cTn>
                                        <p:tgtEl>
                                          <p:spTgt spid="29"/>
                                        </p:tgtEl>
                                        <p:attrNameLst>
                                          <p:attrName>style.visibility</p:attrName>
                                        </p:attrNameLst>
                                      </p:cBhvr>
                                      <p:to>
                                        <p:strVal val="visible"/>
                                      </p:to>
                                    </p:set>
                                    <p:animEffect transition="in" filter="blinds(horizontal)">
                                      <p:cBhvr>
                                        <p:cTn id="106" dur="500"/>
                                        <p:tgtEl>
                                          <p:spTgt spid="29"/>
                                        </p:tgtEl>
                                      </p:cBhvr>
                                    </p:animEffect>
                                  </p:childTnLst>
                                </p:cTn>
                              </p:par>
                            </p:childTnLst>
                          </p:cTn>
                        </p:par>
                      </p:childTnLst>
                    </p:cTn>
                  </p:par>
                  <p:par>
                    <p:cTn id="107" fill="hold">
                      <p:stCondLst>
                        <p:cond delay="indefinite"/>
                      </p:stCondLst>
                      <p:childTnLst>
                        <p:par>
                          <p:cTn id="108" fill="hold">
                            <p:stCondLst>
                              <p:cond delay="0"/>
                            </p:stCondLst>
                            <p:childTnLst>
                              <p:par>
                                <p:cTn id="109" presetID="35" presetClass="emph" presetSubtype="0" repeatCount="4000" fill="hold" nodeType="clickEffect">
                                  <p:stCondLst>
                                    <p:cond delay="0"/>
                                  </p:stCondLst>
                                  <p:childTnLst>
                                    <p:anim calcmode="discrete" valueType="str">
                                      <p:cBhvr>
                                        <p:cTn id="110" dur="500" fill="hold"/>
                                        <p:tgtEl>
                                          <p:spTgt spid="8"/>
                                        </p:tgtEl>
                                        <p:attrNameLst>
                                          <p:attrName>style.visibility</p:attrName>
                                        </p:attrNameLst>
                                      </p:cBhvr>
                                      <p:tavLst>
                                        <p:tav tm="0">
                                          <p:val>
                                            <p:strVal val="hidden"/>
                                          </p:val>
                                        </p:tav>
                                        <p:tav tm="50000">
                                          <p:val>
                                            <p:strVal val="visible"/>
                                          </p:val>
                                        </p:tav>
                                      </p:tavLst>
                                    </p:anim>
                                  </p:childTnLst>
                                </p:cTn>
                              </p:par>
                              <p:par>
                                <p:cTn id="111" presetID="35" presetClass="emph" presetSubtype="0" repeatCount="4000" fill="hold" nodeType="withEffect">
                                  <p:stCondLst>
                                    <p:cond delay="0"/>
                                  </p:stCondLst>
                                  <p:childTnLst>
                                    <p:anim calcmode="discrete" valueType="str">
                                      <p:cBhvr>
                                        <p:cTn id="112" dur="500" fill="hold"/>
                                        <p:tgtEl>
                                          <p:spTgt spid="19"/>
                                        </p:tgtEl>
                                        <p:attrNameLst>
                                          <p:attrName>style.visibility</p:attrName>
                                        </p:attrNameLst>
                                      </p:cBhvr>
                                      <p:tavLst>
                                        <p:tav tm="0">
                                          <p:val>
                                            <p:strVal val="hidden"/>
                                          </p:val>
                                        </p:tav>
                                        <p:tav tm="50000">
                                          <p:val>
                                            <p:strVal val="visible"/>
                                          </p:val>
                                        </p:tav>
                                      </p:tavLst>
                                    </p:anim>
                                  </p:childTnLst>
                                </p:cTn>
                              </p:par>
                            </p:childTnLst>
                          </p:cTn>
                        </p:par>
                      </p:childTnLst>
                    </p:cTn>
                  </p:par>
                  <p:par>
                    <p:cTn id="113" fill="hold">
                      <p:stCondLst>
                        <p:cond delay="indefinite"/>
                      </p:stCondLst>
                      <p:childTnLst>
                        <p:par>
                          <p:cTn id="114" fill="hold">
                            <p:stCondLst>
                              <p:cond delay="0"/>
                            </p:stCondLst>
                            <p:childTnLst>
                              <p:par>
                                <p:cTn id="115" presetID="3" presetClass="entr" presetSubtype="10" fill="hold" nodeType="clickEffect">
                                  <p:stCondLst>
                                    <p:cond delay="0"/>
                                  </p:stCondLst>
                                  <p:childTnLst>
                                    <p:set>
                                      <p:cBhvr>
                                        <p:cTn id="116" dur="1" fill="hold">
                                          <p:stCondLst>
                                            <p:cond delay="0"/>
                                          </p:stCondLst>
                                        </p:cTn>
                                        <p:tgtEl>
                                          <p:spTgt spid="30"/>
                                        </p:tgtEl>
                                        <p:attrNameLst>
                                          <p:attrName>style.visibility</p:attrName>
                                        </p:attrNameLst>
                                      </p:cBhvr>
                                      <p:to>
                                        <p:strVal val="visible"/>
                                      </p:to>
                                    </p:set>
                                    <p:animEffect transition="in" filter="blinds(horizontal)">
                                      <p:cBhvr>
                                        <p:cTn id="117" dur="500"/>
                                        <p:tgtEl>
                                          <p:spTgt spid="30"/>
                                        </p:tgtEl>
                                      </p:cBhvr>
                                    </p:animEffect>
                                  </p:childTnLst>
                                </p:cTn>
                              </p:par>
                            </p:childTnLst>
                          </p:cTn>
                        </p:par>
                      </p:childTnLst>
                    </p:cTn>
                  </p:par>
                  <p:par>
                    <p:cTn id="118" fill="hold">
                      <p:stCondLst>
                        <p:cond delay="indefinite"/>
                      </p:stCondLst>
                      <p:childTnLst>
                        <p:par>
                          <p:cTn id="119" fill="hold">
                            <p:stCondLst>
                              <p:cond delay="0"/>
                            </p:stCondLst>
                            <p:childTnLst>
                              <p:par>
                                <p:cTn id="120" presetID="22" presetClass="entr" presetSubtype="1" fill="hold" nodeType="clickEffect">
                                  <p:stCondLst>
                                    <p:cond delay="0"/>
                                  </p:stCondLst>
                                  <p:childTnLst>
                                    <p:set>
                                      <p:cBhvr>
                                        <p:cTn id="121" dur="1" fill="hold">
                                          <p:stCondLst>
                                            <p:cond delay="0"/>
                                          </p:stCondLst>
                                        </p:cTn>
                                        <p:tgtEl>
                                          <p:spTgt spid="31"/>
                                        </p:tgtEl>
                                        <p:attrNameLst>
                                          <p:attrName>style.visibility</p:attrName>
                                        </p:attrNameLst>
                                      </p:cBhvr>
                                      <p:to>
                                        <p:strVal val="visible"/>
                                      </p:to>
                                    </p:set>
                                    <p:animEffect transition="in" filter="wipe(up)">
                                      <p:cBhvr>
                                        <p:cTn id="122" dur="500"/>
                                        <p:tgtEl>
                                          <p:spTgt spid="31"/>
                                        </p:tgtEl>
                                      </p:cBhvr>
                                    </p:animEffect>
                                  </p:childTnLst>
                                </p:cTn>
                              </p:par>
                            </p:childTnLst>
                          </p:cTn>
                        </p:par>
                      </p:childTnLst>
                    </p:cTn>
                  </p:par>
                  <p:par>
                    <p:cTn id="123" fill="hold">
                      <p:stCondLst>
                        <p:cond delay="indefinite"/>
                      </p:stCondLst>
                      <p:childTnLst>
                        <p:par>
                          <p:cTn id="124" fill="hold">
                            <p:stCondLst>
                              <p:cond delay="0"/>
                            </p:stCondLst>
                            <p:childTnLst>
                              <p:par>
                                <p:cTn id="125" presetID="22" presetClass="entr" presetSubtype="1" fill="hold" nodeType="clickEffect">
                                  <p:stCondLst>
                                    <p:cond delay="0"/>
                                  </p:stCondLst>
                                  <p:childTnLst>
                                    <p:set>
                                      <p:cBhvr>
                                        <p:cTn id="126" dur="1" fill="hold">
                                          <p:stCondLst>
                                            <p:cond delay="0"/>
                                          </p:stCondLst>
                                        </p:cTn>
                                        <p:tgtEl>
                                          <p:spTgt spid="33"/>
                                        </p:tgtEl>
                                        <p:attrNameLst>
                                          <p:attrName>style.visibility</p:attrName>
                                        </p:attrNameLst>
                                      </p:cBhvr>
                                      <p:to>
                                        <p:strVal val="visible"/>
                                      </p:to>
                                    </p:set>
                                    <p:animEffect transition="in" filter="wipe(up)">
                                      <p:cBhvr>
                                        <p:cTn id="127" dur="500"/>
                                        <p:tgtEl>
                                          <p:spTgt spid="33"/>
                                        </p:tgtEl>
                                      </p:cBhvr>
                                    </p:animEffect>
                                  </p:childTnLst>
                                </p:cTn>
                              </p:par>
                            </p:childTnLst>
                          </p:cTn>
                        </p:par>
                      </p:childTnLst>
                    </p:cTn>
                  </p:par>
                  <p:par>
                    <p:cTn id="128" fill="hold">
                      <p:stCondLst>
                        <p:cond delay="indefinite"/>
                      </p:stCondLst>
                      <p:childTnLst>
                        <p:par>
                          <p:cTn id="129" fill="hold">
                            <p:stCondLst>
                              <p:cond delay="0"/>
                            </p:stCondLst>
                            <p:childTnLst>
                              <p:par>
                                <p:cTn id="130" presetID="3" presetClass="entr" presetSubtype="10" fill="hold" nodeType="clickEffect">
                                  <p:stCondLst>
                                    <p:cond delay="0"/>
                                  </p:stCondLst>
                                  <p:childTnLst>
                                    <p:set>
                                      <p:cBhvr>
                                        <p:cTn id="131" dur="1" fill="hold">
                                          <p:stCondLst>
                                            <p:cond delay="0"/>
                                          </p:stCondLst>
                                        </p:cTn>
                                        <p:tgtEl>
                                          <p:spTgt spid="34"/>
                                        </p:tgtEl>
                                        <p:attrNameLst>
                                          <p:attrName>style.visibility</p:attrName>
                                        </p:attrNameLst>
                                      </p:cBhvr>
                                      <p:to>
                                        <p:strVal val="visible"/>
                                      </p:to>
                                    </p:set>
                                    <p:animEffect transition="in" filter="blinds(horizontal)">
                                      <p:cBhvr>
                                        <p:cTn id="132" dur="500"/>
                                        <p:tgtEl>
                                          <p:spTgt spid="34"/>
                                        </p:tgtEl>
                                      </p:cBhvr>
                                    </p:animEffect>
                                  </p:childTnLst>
                                </p:cTn>
                              </p:par>
                            </p:childTnLst>
                          </p:cTn>
                        </p:par>
                      </p:childTnLst>
                    </p:cTn>
                  </p:par>
                  <p:par>
                    <p:cTn id="133" fill="hold">
                      <p:stCondLst>
                        <p:cond delay="indefinite"/>
                      </p:stCondLst>
                      <p:childTnLst>
                        <p:par>
                          <p:cTn id="134" fill="hold">
                            <p:stCondLst>
                              <p:cond delay="0"/>
                            </p:stCondLst>
                            <p:childTnLst>
                              <p:par>
                                <p:cTn id="135" presetID="22" presetClass="entr" presetSubtype="1" fill="hold" nodeType="clickEffect">
                                  <p:stCondLst>
                                    <p:cond delay="0"/>
                                  </p:stCondLst>
                                  <p:childTnLst>
                                    <p:set>
                                      <p:cBhvr>
                                        <p:cTn id="136" dur="1" fill="hold">
                                          <p:stCondLst>
                                            <p:cond delay="0"/>
                                          </p:stCondLst>
                                        </p:cTn>
                                        <p:tgtEl>
                                          <p:spTgt spid="46"/>
                                        </p:tgtEl>
                                        <p:attrNameLst>
                                          <p:attrName>style.visibility</p:attrName>
                                        </p:attrNameLst>
                                      </p:cBhvr>
                                      <p:to>
                                        <p:strVal val="visible"/>
                                      </p:to>
                                    </p:set>
                                    <p:animEffect transition="in" filter="wipe(up)">
                                      <p:cBhvr>
                                        <p:cTn id="137" dur="500"/>
                                        <p:tgtEl>
                                          <p:spTgt spid="46"/>
                                        </p:tgtEl>
                                      </p:cBhvr>
                                    </p:animEffect>
                                  </p:childTnLst>
                                </p:cTn>
                              </p:par>
                            </p:childTnLst>
                          </p:cTn>
                        </p:par>
                      </p:childTnLst>
                    </p:cTn>
                  </p:par>
                  <p:par>
                    <p:cTn id="138" fill="hold">
                      <p:stCondLst>
                        <p:cond delay="indefinite"/>
                      </p:stCondLst>
                      <p:childTnLst>
                        <p:par>
                          <p:cTn id="139" fill="hold">
                            <p:stCondLst>
                              <p:cond delay="0"/>
                            </p:stCondLst>
                            <p:childTnLst>
                              <p:par>
                                <p:cTn id="140" presetID="3" presetClass="entr" presetSubtype="10" fill="hold" nodeType="clickEffect">
                                  <p:stCondLst>
                                    <p:cond delay="0"/>
                                  </p:stCondLst>
                                  <p:childTnLst>
                                    <p:set>
                                      <p:cBhvr>
                                        <p:cTn id="141" dur="1" fill="hold">
                                          <p:stCondLst>
                                            <p:cond delay="0"/>
                                          </p:stCondLst>
                                        </p:cTn>
                                        <p:tgtEl>
                                          <p:spTgt spid="45"/>
                                        </p:tgtEl>
                                        <p:attrNameLst>
                                          <p:attrName>style.visibility</p:attrName>
                                        </p:attrNameLst>
                                      </p:cBhvr>
                                      <p:to>
                                        <p:strVal val="visible"/>
                                      </p:to>
                                    </p:set>
                                    <p:animEffect transition="in" filter="blinds(horizontal)">
                                      <p:cBhvr>
                                        <p:cTn id="142" dur="500"/>
                                        <p:tgtEl>
                                          <p:spTgt spid="45"/>
                                        </p:tgtEl>
                                      </p:cBhvr>
                                    </p:animEffect>
                                  </p:childTnLst>
                                </p:cTn>
                              </p:par>
                            </p:childTnLst>
                          </p:cTn>
                        </p:par>
                      </p:childTnLst>
                    </p:cTn>
                  </p:par>
                  <p:par>
                    <p:cTn id="143" fill="hold">
                      <p:stCondLst>
                        <p:cond delay="indefinite"/>
                      </p:stCondLst>
                      <p:childTnLst>
                        <p:par>
                          <p:cTn id="144" fill="hold">
                            <p:stCondLst>
                              <p:cond delay="0"/>
                            </p:stCondLst>
                            <p:childTnLst>
                              <p:par>
                                <p:cTn id="145" presetID="22" presetClass="entr" presetSubtype="1" fill="hold" nodeType="clickEffect">
                                  <p:stCondLst>
                                    <p:cond delay="0"/>
                                  </p:stCondLst>
                                  <p:childTnLst>
                                    <p:set>
                                      <p:cBhvr>
                                        <p:cTn id="146" dur="1" fill="hold">
                                          <p:stCondLst>
                                            <p:cond delay="0"/>
                                          </p:stCondLst>
                                        </p:cTn>
                                        <p:tgtEl>
                                          <p:spTgt spid="35"/>
                                        </p:tgtEl>
                                        <p:attrNameLst>
                                          <p:attrName>style.visibility</p:attrName>
                                        </p:attrNameLst>
                                      </p:cBhvr>
                                      <p:to>
                                        <p:strVal val="visible"/>
                                      </p:to>
                                    </p:set>
                                    <p:animEffect transition="in" filter="wipe(up)">
                                      <p:cBhvr>
                                        <p:cTn id="147" dur="500"/>
                                        <p:tgtEl>
                                          <p:spTgt spid="35"/>
                                        </p:tgtEl>
                                      </p:cBhvr>
                                    </p:animEffect>
                                  </p:childTnLst>
                                </p:cTn>
                              </p:par>
                            </p:childTnLst>
                          </p:cTn>
                        </p:par>
                      </p:childTnLst>
                    </p:cTn>
                  </p:par>
                  <p:par>
                    <p:cTn id="148" fill="hold">
                      <p:stCondLst>
                        <p:cond delay="indefinite"/>
                      </p:stCondLst>
                      <p:childTnLst>
                        <p:par>
                          <p:cTn id="149" fill="hold">
                            <p:stCondLst>
                              <p:cond delay="0"/>
                            </p:stCondLst>
                            <p:childTnLst>
                              <p:par>
                                <p:cTn id="150" presetID="22" presetClass="entr" presetSubtype="1" fill="hold" nodeType="clickEffect">
                                  <p:stCondLst>
                                    <p:cond delay="0"/>
                                  </p:stCondLst>
                                  <p:childTnLst>
                                    <p:set>
                                      <p:cBhvr>
                                        <p:cTn id="151" dur="1" fill="hold">
                                          <p:stCondLst>
                                            <p:cond delay="0"/>
                                          </p:stCondLst>
                                        </p:cTn>
                                        <p:tgtEl>
                                          <p:spTgt spid="38"/>
                                        </p:tgtEl>
                                        <p:attrNameLst>
                                          <p:attrName>style.visibility</p:attrName>
                                        </p:attrNameLst>
                                      </p:cBhvr>
                                      <p:to>
                                        <p:strVal val="visible"/>
                                      </p:to>
                                    </p:set>
                                    <p:animEffect transition="in" filter="wipe(up)">
                                      <p:cBhvr>
                                        <p:cTn id="152" dur="500"/>
                                        <p:tgtEl>
                                          <p:spTgt spid="38"/>
                                        </p:tgtEl>
                                      </p:cBhvr>
                                    </p:animEffect>
                                  </p:childTnLst>
                                </p:cTn>
                              </p:par>
                            </p:childTnLst>
                          </p:cTn>
                        </p:par>
                      </p:childTnLst>
                    </p:cTn>
                  </p:par>
                  <p:par>
                    <p:cTn id="153" fill="hold">
                      <p:stCondLst>
                        <p:cond delay="indefinite"/>
                      </p:stCondLst>
                      <p:childTnLst>
                        <p:par>
                          <p:cTn id="154" fill="hold">
                            <p:stCondLst>
                              <p:cond delay="0"/>
                            </p:stCondLst>
                            <p:childTnLst>
                              <p:par>
                                <p:cTn id="155" presetID="3" presetClass="entr" presetSubtype="10" fill="hold" nodeType="clickEffect">
                                  <p:stCondLst>
                                    <p:cond delay="0"/>
                                  </p:stCondLst>
                                  <p:childTnLst>
                                    <p:set>
                                      <p:cBhvr>
                                        <p:cTn id="156" dur="1" fill="hold">
                                          <p:stCondLst>
                                            <p:cond delay="0"/>
                                          </p:stCondLst>
                                        </p:cTn>
                                        <p:tgtEl>
                                          <p:spTgt spid="39"/>
                                        </p:tgtEl>
                                        <p:attrNameLst>
                                          <p:attrName>style.visibility</p:attrName>
                                        </p:attrNameLst>
                                      </p:cBhvr>
                                      <p:to>
                                        <p:strVal val="visible"/>
                                      </p:to>
                                    </p:set>
                                    <p:animEffect transition="in" filter="blinds(horizontal)">
                                      <p:cBhvr>
                                        <p:cTn id="157" dur="500"/>
                                        <p:tgtEl>
                                          <p:spTgt spid="39"/>
                                        </p:tgtEl>
                                      </p:cBhvr>
                                    </p:animEffect>
                                  </p:childTnLst>
                                </p:cTn>
                              </p:par>
                            </p:childTnLst>
                          </p:cTn>
                        </p:par>
                      </p:childTnLst>
                    </p:cTn>
                  </p:par>
                  <p:par>
                    <p:cTn id="158" fill="hold">
                      <p:stCondLst>
                        <p:cond delay="indefinite"/>
                      </p:stCondLst>
                      <p:childTnLst>
                        <p:par>
                          <p:cTn id="159" fill="hold">
                            <p:stCondLst>
                              <p:cond delay="0"/>
                            </p:stCondLst>
                            <p:childTnLst>
                              <p:par>
                                <p:cTn id="160" presetID="3" presetClass="entr" presetSubtype="10" fill="hold" nodeType="clickEffect">
                                  <p:stCondLst>
                                    <p:cond delay="0"/>
                                  </p:stCondLst>
                                  <p:childTnLst>
                                    <p:set>
                                      <p:cBhvr>
                                        <p:cTn id="161" dur="1" fill="hold">
                                          <p:stCondLst>
                                            <p:cond delay="0"/>
                                          </p:stCondLst>
                                        </p:cTn>
                                        <p:tgtEl>
                                          <p:spTgt spid="40"/>
                                        </p:tgtEl>
                                        <p:attrNameLst>
                                          <p:attrName>style.visibility</p:attrName>
                                        </p:attrNameLst>
                                      </p:cBhvr>
                                      <p:to>
                                        <p:strVal val="visible"/>
                                      </p:to>
                                    </p:set>
                                    <p:animEffect transition="in" filter="blinds(horizontal)">
                                      <p:cBhvr>
                                        <p:cTn id="162" dur="500"/>
                                        <p:tgtEl>
                                          <p:spTgt spid="40"/>
                                        </p:tgtEl>
                                      </p:cBhvr>
                                    </p:animEffect>
                                  </p:childTnLst>
                                </p:cTn>
                              </p:par>
                            </p:childTnLst>
                          </p:cTn>
                        </p:par>
                      </p:childTnLst>
                    </p:cTn>
                  </p:par>
                  <p:par>
                    <p:cTn id="163" fill="hold">
                      <p:stCondLst>
                        <p:cond delay="indefinite"/>
                      </p:stCondLst>
                      <p:childTnLst>
                        <p:par>
                          <p:cTn id="164" fill="hold">
                            <p:stCondLst>
                              <p:cond delay="0"/>
                            </p:stCondLst>
                            <p:childTnLst>
                              <p:par>
                                <p:cTn id="165" presetID="22" presetClass="entr" presetSubtype="1" fill="hold" nodeType="clickEffect">
                                  <p:stCondLst>
                                    <p:cond delay="0"/>
                                  </p:stCondLst>
                                  <p:childTnLst>
                                    <p:set>
                                      <p:cBhvr>
                                        <p:cTn id="166" dur="1" fill="hold">
                                          <p:stCondLst>
                                            <p:cond delay="0"/>
                                          </p:stCondLst>
                                        </p:cTn>
                                        <p:tgtEl>
                                          <p:spTgt spid="48"/>
                                        </p:tgtEl>
                                        <p:attrNameLst>
                                          <p:attrName>style.visibility</p:attrName>
                                        </p:attrNameLst>
                                      </p:cBhvr>
                                      <p:to>
                                        <p:strVal val="visible"/>
                                      </p:to>
                                    </p:set>
                                    <p:animEffect transition="in" filter="wipe(up)">
                                      <p:cBhvr>
                                        <p:cTn id="167" dur="500"/>
                                        <p:tgtEl>
                                          <p:spTgt spid="48"/>
                                        </p:tgtEl>
                                      </p:cBhvr>
                                    </p:animEffect>
                                  </p:childTnLst>
                                </p:cTn>
                              </p:par>
                            </p:childTnLst>
                          </p:cTn>
                        </p:par>
                      </p:childTnLst>
                    </p:cTn>
                  </p:par>
                  <p:par>
                    <p:cTn id="168" fill="hold">
                      <p:stCondLst>
                        <p:cond delay="indefinite"/>
                      </p:stCondLst>
                      <p:childTnLst>
                        <p:par>
                          <p:cTn id="169" fill="hold">
                            <p:stCondLst>
                              <p:cond delay="0"/>
                            </p:stCondLst>
                            <p:childTnLst>
                              <p:par>
                                <p:cTn id="170" presetID="3" presetClass="entr" presetSubtype="10" fill="hold" nodeType="clickEffect">
                                  <p:stCondLst>
                                    <p:cond delay="0"/>
                                  </p:stCondLst>
                                  <p:childTnLst>
                                    <p:set>
                                      <p:cBhvr>
                                        <p:cTn id="171" dur="1" fill="hold">
                                          <p:stCondLst>
                                            <p:cond delay="0"/>
                                          </p:stCondLst>
                                        </p:cTn>
                                        <p:tgtEl>
                                          <p:spTgt spid="49"/>
                                        </p:tgtEl>
                                        <p:attrNameLst>
                                          <p:attrName>style.visibility</p:attrName>
                                        </p:attrNameLst>
                                      </p:cBhvr>
                                      <p:to>
                                        <p:strVal val="visible"/>
                                      </p:to>
                                    </p:set>
                                    <p:animEffect transition="in" filter="blinds(horizontal)">
                                      <p:cBhvr>
                                        <p:cTn id="172" dur="500"/>
                                        <p:tgtEl>
                                          <p:spTgt spid="49"/>
                                        </p:tgtEl>
                                      </p:cBhvr>
                                    </p:animEffect>
                                  </p:childTnLst>
                                </p:cTn>
                              </p:par>
                            </p:childTnLst>
                          </p:cTn>
                        </p:par>
                      </p:childTnLst>
                    </p:cTn>
                  </p:par>
                  <p:par>
                    <p:cTn id="173" fill="hold">
                      <p:stCondLst>
                        <p:cond delay="indefinite"/>
                      </p:stCondLst>
                      <p:childTnLst>
                        <p:par>
                          <p:cTn id="174" fill="hold">
                            <p:stCondLst>
                              <p:cond delay="0"/>
                            </p:stCondLst>
                            <p:childTnLst>
                              <p:par>
                                <p:cTn id="175" presetID="3" presetClass="entr" presetSubtype="10" fill="hold" nodeType="clickEffect">
                                  <p:stCondLst>
                                    <p:cond delay="0"/>
                                  </p:stCondLst>
                                  <p:childTnLst>
                                    <p:set>
                                      <p:cBhvr>
                                        <p:cTn id="176" dur="1" fill="hold">
                                          <p:stCondLst>
                                            <p:cond delay="0"/>
                                          </p:stCondLst>
                                        </p:cTn>
                                        <p:tgtEl>
                                          <p:spTgt spid="41"/>
                                        </p:tgtEl>
                                        <p:attrNameLst>
                                          <p:attrName>style.visibility</p:attrName>
                                        </p:attrNameLst>
                                      </p:cBhvr>
                                      <p:to>
                                        <p:strVal val="visible"/>
                                      </p:to>
                                    </p:set>
                                    <p:animEffect transition="in" filter="blinds(horizontal)">
                                      <p:cBhvr>
                                        <p:cTn id="177" dur="500"/>
                                        <p:tgtEl>
                                          <p:spTgt spid="41"/>
                                        </p:tgtEl>
                                      </p:cBhvr>
                                    </p:animEffect>
                                  </p:childTnLst>
                                </p:cTn>
                              </p:par>
                            </p:childTnLst>
                          </p:cTn>
                        </p:par>
                      </p:childTnLst>
                    </p:cTn>
                  </p:par>
                  <p:par>
                    <p:cTn id="178" fill="hold">
                      <p:stCondLst>
                        <p:cond delay="indefinite"/>
                      </p:stCondLst>
                      <p:childTnLst>
                        <p:par>
                          <p:cTn id="179" fill="hold">
                            <p:stCondLst>
                              <p:cond delay="0"/>
                            </p:stCondLst>
                            <p:childTnLst>
                              <p:par>
                                <p:cTn id="180" presetID="3" presetClass="entr" presetSubtype="10" fill="hold" nodeType="clickEffect">
                                  <p:stCondLst>
                                    <p:cond delay="0"/>
                                  </p:stCondLst>
                                  <p:childTnLst>
                                    <p:set>
                                      <p:cBhvr>
                                        <p:cTn id="181" dur="1" fill="hold">
                                          <p:stCondLst>
                                            <p:cond delay="0"/>
                                          </p:stCondLst>
                                        </p:cTn>
                                        <p:tgtEl>
                                          <p:spTgt spid="42"/>
                                        </p:tgtEl>
                                        <p:attrNameLst>
                                          <p:attrName>style.visibility</p:attrName>
                                        </p:attrNameLst>
                                      </p:cBhvr>
                                      <p:to>
                                        <p:strVal val="visible"/>
                                      </p:to>
                                    </p:set>
                                    <p:animEffect transition="in" filter="blinds(horizontal)">
                                      <p:cBhvr>
                                        <p:cTn id="182" dur="500"/>
                                        <p:tgtEl>
                                          <p:spTgt spid="42"/>
                                        </p:tgtEl>
                                      </p:cBhvr>
                                    </p:animEffect>
                                  </p:childTnLst>
                                </p:cTn>
                              </p:par>
                            </p:childTnLst>
                          </p:cTn>
                        </p:par>
                      </p:childTnLst>
                    </p:cTn>
                  </p:par>
                  <p:par>
                    <p:cTn id="183" fill="hold">
                      <p:stCondLst>
                        <p:cond delay="indefinite"/>
                      </p:stCondLst>
                      <p:childTnLst>
                        <p:par>
                          <p:cTn id="184" fill="hold">
                            <p:stCondLst>
                              <p:cond delay="0"/>
                            </p:stCondLst>
                            <p:childTnLst>
                              <p:par>
                                <p:cTn id="185" presetID="22" presetClass="entr" presetSubtype="1" fill="hold" nodeType="clickEffect">
                                  <p:stCondLst>
                                    <p:cond delay="0"/>
                                  </p:stCondLst>
                                  <p:childTnLst>
                                    <p:set>
                                      <p:cBhvr>
                                        <p:cTn id="186" dur="1" fill="hold">
                                          <p:stCondLst>
                                            <p:cond delay="0"/>
                                          </p:stCondLst>
                                        </p:cTn>
                                        <p:tgtEl>
                                          <p:spTgt spid="47"/>
                                        </p:tgtEl>
                                        <p:attrNameLst>
                                          <p:attrName>style.visibility</p:attrName>
                                        </p:attrNameLst>
                                      </p:cBhvr>
                                      <p:to>
                                        <p:strVal val="visible"/>
                                      </p:to>
                                    </p:set>
                                    <p:animEffect transition="in" filter="wipe(up)">
                                      <p:cBhvr>
                                        <p:cTn id="187" dur="500"/>
                                        <p:tgtEl>
                                          <p:spTgt spid="47"/>
                                        </p:tgtEl>
                                      </p:cBhvr>
                                    </p:animEffect>
                                  </p:childTnLst>
                                </p:cTn>
                              </p:par>
                            </p:childTnLst>
                          </p:cTn>
                        </p:par>
                      </p:childTnLst>
                    </p:cTn>
                  </p:par>
                  <p:par>
                    <p:cTn id="188" fill="hold">
                      <p:stCondLst>
                        <p:cond delay="indefinite"/>
                      </p:stCondLst>
                      <p:childTnLst>
                        <p:par>
                          <p:cTn id="189" fill="hold">
                            <p:stCondLst>
                              <p:cond delay="0"/>
                            </p:stCondLst>
                            <p:childTnLst>
                              <p:par>
                                <p:cTn id="190" presetID="22" presetClass="entr" presetSubtype="1" fill="hold" nodeType="clickEffect">
                                  <p:stCondLst>
                                    <p:cond delay="0"/>
                                  </p:stCondLst>
                                  <p:childTnLst>
                                    <p:set>
                                      <p:cBhvr>
                                        <p:cTn id="191" dur="1" fill="hold">
                                          <p:stCondLst>
                                            <p:cond delay="0"/>
                                          </p:stCondLst>
                                        </p:cTn>
                                        <p:tgtEl>
                                          <p:spTgt spid="51"/>
                                        </p:tgtEl>
                                        <p:attrNameLst>
                                          <p:attrName>style.visibility</p:attrName>
                                        </p:attrNameLst>
                                      </p:cBhvr>
                                      <p:to>
                                        <p:strVal val="visible"/>
                                      </p:to>
                                    </p:set>
                                    <p:animEffect transition="in" filter="wipe(up)">
                                      <p:cBhvr>
                                        <p:cTn id="192" dur="500"/>
                                        <p:tgtEl>
                                          <p:spTgt spid="51"/>
                                        </p:tgtEl>
                                      </p:cBhvr>
                                    </p:animEffect>
                                  </p:childTnLst>
                                </p:cTn>
                              </p:par>
                            </p:childTnLst>
                          </p:cTn>
                        </p:par>
                      </p:childTnLst>
                    </p:cTn>
                  </p:par>
                  <p:par>
                    <p:cTn id="193" fill="hold">
                      <p:stCondLst>
                        <p:cond delay="indefinite"/>
                      </p:stCondLst>
                      <p:childTnLst>
                        <p:par>
                          <p:cTn id="194" fill="hold">
                            <p:stCondLst>
                              <p:cond delay="0"/>
                            </p:stCondLst>
                            <p:childTnLst>
                              <p:par>
                                <p:cTn id="195" presetID="3" presetClass="entr" presetSubtype="10" fill="hold" nodeType="clickEffect">
                                  <p:stCondLst>
                                    <p:cond delay="0"/>
                                  </p:stCondLst>
                                  <p:childTnLst>
                                    <p:set>
                                      <p:cBhvr>
                                        <p:cTn id="196" dur="1" fill="hold">
                                          <p:stCondLst>
                                            <p:cond delay="0"/>
                                          </p:stCondLst>
                                        </p:cTn>
                                        <p:tgtEl>
                                          <p:spTgt spid="50"/>
                                        </p:tgtEl>
                                        <p:attrNameLst>
                                          <p:attrName>style.visibility</p:attrName>
                                        </p:attrNameLst>
                                      </p:cBhvr>
                                      <p:to>
                                        <p:strVal val="visible"/>
                                      </p:to>
                                    </p:set>
                                    <p:animEffect transition="in" filter="blinds(horizontal)">
                                      <p:cBhvr>
                                        <p:cTn id="197" dur="500"/>
                                        <p:tgtEl>
                                          <p:spTgt spid="50"/>
                                        </p:tgtEl>
                                      </p:cBhvr>
                                    </p:animEffect>
                                  </p:childTnLst>
                                </p:cTn>
                              </p:par>
                            </p:childTnLst>
                          </p:cTn>
                        </p:par>
                      </p:childTnLst>
                    </p:cTn>
                  </p:par>
                  <p:par>
                    <p:cTn id="198" fill="hold">
                      <p:stCondLst>
                        <p:cond delay="indefinite"/>
                      </p:stCondLst>
                      <p:childTnLst>
                        <p:par>
                          <p:cTn id="199" fill="hold">
                            <p:stCondLst>
                              <p:cond delay="0"/>
                            </p:stCondLst>
                            <p:childTnLst>
                              <p:par>
                                <p:cTn id="200" presetID="3" presetClass="entr" presetSubtype="10" fill="hold" nodeType="clickEffect">
                                  <p:stCondLst>
                                    <p:cond delay="0"/>
                                  </p:stCondLst>
                                  <p:childTnLst>
                                    <p:set>
                                      <p:cBhvr>
                                        <p:cTn id="201" dur="1" fill="hold">
                                          <p:stCondLst>
                                            <p:cond delay="0"/>
                                          </p:stCondLst>
                                        </p:cTn>
                                        <p:tgtEl>
                                          <p:spTgt spid="43"/>
                                        </p:tgtEl>
                                        <p:attrNameLst>
                                          <p:attrName>style.visibility</p:attrName>
                                        </p:attrNameLst>
                                      </p:cBhvr>
                                      <p:to>
                                        <p:strVal val="visible"/>
                                      </p:to>
                                    </p:set>
                                    <p:animEffect transition="in" filter="blinds(horizontal)">
                                      <p:cBhvr>
                                        <p:cTn id="202" dur="500"/>
                                        <p:tgtEl>
                                          <p:spTgt spid="43"/>
                                        </p:tgtEl>
                                      </p:cBhvr>
                                    </p:animEffect>
                                  </p:childTnLst>
                                </p:cTn>
                              </p:par>
                            </p:childTnLst>
                          </p:cTn>
                        </p:par>
                      </p:childTnLst>
                    </p:cTn>
                  </p:par>
                  <p:par>
                    <p:cTn id="203" fill="hold">
                      <p:stCondLst>
                        <p:cond delay="indefinite"/>
                      </p:stCondLst>
                      <p:childTnLst>
                        <p:par>
                          <p:cTn id="204" fill="hold">
                            <p:stCondLst>
                              <p:cond delay="0"/>
                            </p:stCondLst>
                            <p:childTnLst>
                              <p:par>
                                <p:cTn id="205" presetID="3" presetClass="entr" presetSubtype="10" fill="hold" nodeType="clickEffect">
                                  <p:stCondLst>
                                    <p:cond delay="0"/>
                                  </p:stCondLst>
                                  <p:childTnLst>
                                    <p:set>
                                      <p:cBhvr>
                                        <p:cTn id="206" dur="1" fill="hold">
                                          <p:stCondLst>
                                            <p:cond delay="0"/>
                                          </p:stCondLst>
                                        </p:cTn>
                                        <p:tgtEl>
                                          <p:spTgt spid="44"/>
                                        </p:tgtEl>
                                        <p:attrNameLst>
                                          <p:attrName>style.visibility</p:attrName>
                                        </p:attrNameLst>
                                      </p:cBhvr>
                                      <p:to>
                                        <p:strVal val="visible"/>
                                      </p:to>
                                    </p:set>
                                    <p:animEffect transition="in" filter="blinds(horizontal)">
                                      <p:cBhvr>
                                        <p:cTn id="207" dur="500"/>
                                        <p:tgtEl>
                                          <p:spTgt spid="4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p:bldP spid="5" grpId="0"/>
      <p:bldP spid="6"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63538" y="323850"/>
            <a:ext cx="7947025" cy="852488"/>
          </a:xfrm>
        </p:spPr>
        <p:txBody>
          <a:bodyPr>
            <a:noAutofit/>
          </a:bodyPr>
          <a:lstStyle/>
          <a:p>
            <a:pPr>
              <a:defRPr/>
            </a:pPr>
            <a:r>
              <a:rPr lang="en-CA" sz="2100" dirty="0"/>
              <a:t>There are 16 boys and 18 girls in a class.  4 boys and 6 girls are getting A’s.  If one student is selected, Find the probability of each event using a tree diagram</a:t>
            </a:r>
          </a:p>
        </p:txBody>
      </p:sp>
      <p:graphicFrame>
        <p:nvGraphicFramePr>
          <p:cNvPr id="7170" name="Object 2"/>
          <p:cNvGraphicFramePr>
            <a:graphicFrameLocks noChangeAspect="1"/>
          </p:cNvGraphicFramePr>
          <p:nvPr/>
        </p:nvGraphicFramePr>
        <p:xfrm>
          <a:off x="176213" y="1344613"/>
          <a:ext cx="2124075" cy="419100"/>
        </p:xfrm>
        <a:graphic>
          <a:graphicData uri="http://schemas.openxmlformats.org/presentationml/2006/ole">
            <mc:AlternateContent xmlns:mc="http://schemas.openxmlformats.org/markup-compatibility/2006">
              <mc:Choice xmlns:v="urn:schemas-microsoft-com:vml" Requires="v">
                <p:oleObj spid="_x0000_s8194" name="Equation" r:id="rId4" imgW="1282680" imgH="253800" progId="Equation.DSMT4">
                  <p:embed/>
                </p:oleObj>
              </mc:Choice>
              <mc:Fallback>
                <p:oleObj name="Equation" r:id="rId4" imgW="1282680" imgH="253800" progId="Equation.DSMT4">
                  <p:embed/>
                  <p:pic>
                    <p:nvPicPr>
                      <p:cNvPr id="7170" name="Object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76213" y="1344613"/>
                        <a:ext cx="2124075" cy="419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7171" name="Object 2"/>
          <p:cNvGraphicFramePr>
            <a:graphicFrameLocks noChangeAspect="1"/>
          </p:cNvGraphicFramePr>
          <p:nvPr/>
        </p:nvGraphicFramePr>
        <p:xfrm>
          <a:off x="68263" y="4549775"/>
          <a:ext cx="1703387" cy="420688"/>
        </p:xfrm>
        <a:graphic>
          <a:graphicData uri="http://schemas.openxmlformats.org/presentationml/2006/ole">
            <mc:AlternateContent xmlns:mc="http://schemas.openxmlformats.org/markup-compatibility/2006">
              <mc:Choice xmlns:v="urn:schemas-microsoft-com:vml" Requires="v">
                <p:oleObj spid="_x0000_s8195" name="Equation" r:id="rId6" imgW="1028520" imgH="253800" progId="Equation.DSMT4">
                  <p:embed/>
                </p:oleObj>
              </mc:Choice>
              <mc:Fallback>
                <p:oleObj name="Equation" r:id="rId6" imgW="1028520" imgH="253800" progId="Equation.DSMT4">
                  <p:embed/>
                  <p:pic>
                    <p:nvPicPr>
                      <p:cNvPr id="7171" name="Object 2"/>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68263" y="4549775"/>
                        <a:ext cx="1703387" cy="42068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cxnSp>
        <p:nvCxnSpPr>
          <p:cNvPr id="7" name="Straight Connector 6"/>
          <p:cNvCxnSpPr/>
          <p:nvPr/>
        </p:nvCxnSpPr>
        <p:spPr>
          <a:xfrm rot="10800000" flipV="1">
            <a:off x="6492875" y="1290638"/>
            <a:ext cx="714375" cy="369887"/>
          </a:xfrm>
          <a:prstGeom prst="line">
            <a:avLst/>
          </a:prstGeom>
          <a:ln w="30480">
            <a:solidFill>
              <a:srgbClr val="0070C0"/>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a:off x="7229475" y="1287463"/>
            <a:ext cx="771525" cy="420687"/>
          </a:xfrm>
          <a:prstGeom prst="line">
            <a:avLst/>
          </a:prstGeom>
          <a:ln w="30480">
            <a:solidFill>
              <a:srgbClr val="0070C0"/>
            </a:solidFill>
          </a:ln>
        </p:spPr>
        <p:style>
          <a:lnRef idx="1">
            <a:schemeClr val="accent1"/>
          </a:lnRef>
          <a:fillRef idx="0">
            <a:schemeClr val="accent1"/>
          </a:fillRef>
          <a:effectRef idx="0">
            <a:schemeClr val="accent1"/>
          </a:effectRef>
          <a:fontRef idx="minor">
            <a:schemeClr val="tx1"/>
          </a:fontRef>
        </p:style>
      </p:cxnSp>
      <p:graphicFrame>
        <p:nvGraphicFramePr>
          <p:cNvPr id="9" name="Object 2"/>
          <p:cNvGraphicFramePr>
            <a:graphicFrameLocks noChangeAspect="1"/>
          </p:cNvGraphicFramePr>
          <p:nvPr/>
        </p:nvGraphicFramePr>
        <p:xfrm>
          <a:off x="5949950" y="1609725"/>
          <a:ext cx="776288" cy="547688"/>
        </p:xfrm>
        <a:graphic>
          <a:graphicData uri="http://schemas.openxmlformats.org/presentationml/2006/ole">
            <mc:AlternateContent xmlns:mc="http://schemas.openxmlformats.org/markup-compatibility/2006">
              <mc:Choice xmlns:v="urn:schemas-microsoft-com:vml" Requires="v">
                <p:oleObj spid="_x0000_s8196" name="Equation" r:id="rId8" imgW="291960" imgH="203040" progId="Equation.DSMT4">
                  <p:embed/>
                </p:oleObj>
              </mc:Choice>
              <mc:Fallback>
                <p:oleObj name="Equation" r:id="rId8" imgW="291960" imgH="203040" progId="Equation.DSMT4">
                  <p:embed/>
                  <p:pic>
                    <p:nvPicPr>
                      <p:cNvPr id="9" name="Object 2"/>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5949950" y="1609725"/>
                        <a:ext cx="776288" cy="54768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0" name="Object 2"/>
          <p:cNvGraphicFramePr>
            <a:graphicFrameLocks noChangeAspect="1"/>
          </p:cNvGraphicFramePr>
          <p:nvPr/>
        </p:nvGraphicFramePr>
        <p:xfrm>
          <a:off x="7623175" y="1676400"/>
          <a:ext cx="812800" cy="477838"/>
        </p:xfrm>
        <a:graphic>
          <a:graphicData uri="http://schemas.openxmlformats.org/presentationml/2006/ole">
            <mc:AlternateContent xmlns:mc="http://schemas.openxmlformats.org/markup-compatibility/2006">
              <mc:Choice xmlns:v="urn:schemas-microsoft-com:vml" Requires="v">
                <p:oleObj spid="_x0000_s8197" name="Equation" r:id="rId10" imgW="304560" imgH="177480" progId="Equation.DSMT4">
                  <p:embed/>
                </p:oleObj>
              </mc:Choice>
              <mc:Fallback>
                <p:oleObj name="Equation" r:id="rId10" imgW="304560" imgH="177480" progId="Equation.DSMT4">
                  <p:embed/>
                  <p:pic>
                    <p:nvPicPr>
                      <p:cNvPr id="10" name="Object 2"/>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7623175" y="1676400"/>
                        <a:ext cx="812800" cy="47783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1" name="Object 2"/>
          <p:cNvGraphicFramePr>
            <a:graphicFrameLocks noChangeAspect="1"/>
          </p:cNvGraphicFramePr>
          <p:nvPr/>
        </p:nvGraphicFramePr>
        <p:xfrm>
          <a:off x="6367463" y="1035050"/>
          <a:ext cx="319087" cy="590550"/>
        </p:xfrm>
        <a:graphic>
          <a:graphicData uri="http://schemas.openxmlformats.org/presentationml/2006/ole">
            <mc:AlternateContent xmlns:mc="http://schemas.openxmlformats.org/markup-compatibility/2006">
              <mc:Choice xmlns:v="urn:schemas-microsoft-com:vml" Requires="v">
                <p:oleObj spid="_x0000_s8198" name="Equation" r:id="rId12" imgW="215640" imgH="393480" progId="Equation.DSMT4">
                  <p:embed/>
                </p:oleObj>
              </mc:Choice>
              <mc:Fallback>
                <p:oleObj name="Equation" r:id="rId12" imgW="215640" imgH="393480" progId="Equation.DSMT4">
                  <p:embed/>
                  <p:pic>
                    <p:nvPicPr>
                      <p:cNvPr id="11" name="Object 2"/>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6367463" y="1035050"/>
                        <a:ext cx="319087" cy="5905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2" name="Object 2"/>
          <p:cNvGraphicFramePr>
            <a:graphicFrameLocks noChangeAspect="1"/>
          </p:cNvGraphicFramePr>
          <p:nvPr/>
        </p:nvGraphicFramePr>
        <p:xfrm>
          <a:off x="7724775" y="1054100"/>
          <a:ext cx="319088" cy="585788"/>
        </p:xfrm>
        <a:graphic>
          <a:graphicData uri="http://schemas.openxmlformats.org/presentationml/2006/ole">
            <mc:AlternateContent xmlns:mc="http://schemas.openxmlformats.org/markup-compatibility/2006">
              <mc:Choice xmlns:v="urn:schemas-microsoft-com:vml" Requires="v">
                <p:oleObj spid="_x0000_s8199" name="Equation" r:id="rId14" imgW="215640" imgH="393480" progId="Equation.DSMT4">
                  <p:embed/>
                </p:oleObj>
              </mc:Choice>
              <mc:Fallback>
                <p:oleObj name="Equation" r:id="rId14" imgW="215640" imgH="393480" progId="Equation.DSMT4">
                  <p:embed/>
                  <p:pic>
                    <p:nvPicPr>
                      <p:cNvPr id="12" name="Object 2"/>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7724775" y="1054100"/>
                        <a:ext cx="319088" cy="58578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cxnSp>
        <p:nvCxnSpPr>
          <p:cNvPr id="13" name="Straight Connector 12"/>
          <p:cNvCxnSpPr/>
          <p:nvPr/>
        </p:nvCxnSpPr>
        <p:spPr>
          <a:xfrm rot="5400000">
            <a:off x="5765006" y="2351882"/>
            <a:ext cx="649287" cy="266700"/>
          </a:xfrm>
          <a:prstGeom prst="line">
            <a:avLst/>
          </a:prstGeom>
          <a:ln w="30480">
            <a:solidFill>
              <a:srgbClr val="0070C0"/>
            </a:solidFill>
          </a:ln>
        </p:spPr>
        <p:style>
          <a:lnRef idx="1">
            <a:schemeClr val="accent1"/>
          </a:lnRef>
          <a:fillRef idx="0">
            <a:schemeClr val="accent1"/>
          </a:fillRef>
          <a:effectRef idx="0">
            <a:schemeClr val="accent1"/>
          </a:effectRef>
          <a:fontRef idx="minor">
            <a:schemeClr val="tx1"/>
          </a:fontRef>
        </p:style>
      </p:cxnSp>
      <p:graphicFrame>
        <p:nvGraphicFramePr>
          <p:cNvPr id="14" name="Object 2"/>
          <p:cNvGraphicFramePr>
            <a:graphicFrameLocks noChangeAspect="1"/>
          </p:cNvGraphicFramePr>
          <p:nvPr/>
        </p:nvGraphicFramePr>
        <p:xfrm>
          <a:off x="5462588" y="2697163"/>
          <a:ext cx="776287" cy="652462"/>
        </p:xfrm>
        <a:graphic>
          <a:graphicData uri="http://schemas.openxmlformats.org/presentationml/2006/ole">
            <mc:AlternateContent xmlns:mc="http://schemas.openxmlformats.org/markup-compatibility/2006">
              <mc:Choice xmlns:v="urn:schemas-microsoft-com:vml" Requires="v">
                <p:oleObj spid="_x0000_s8200" name="Equation" r:id="rId16" imgW="291960" imgH="241200" progId="Equation.DSMT4">
                  <p:embed/>
                </p:oleObj>
              </mc:Choice>
              <mc:Fallback>
                <p:oleObj name="Equation" r:id="rId16" imgW="291960" imgH="241200" progId="Equation.DSMT4">
                  <p:embed/>
                  <p:pic>
                    <p:nvPicPr>
                      <p:cNvPr id="14" name="Object 2"/>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5462588" y="2697163"/>
                        <a:ext cx="776287" cy="65246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5" name="Object 2"/>
          <p:cNvGraphicFramePr>
            <a:graphicFrameLocks noChangeAspect="1"/>
          </p:cNvGraphicFramePr>
          <p:nvPr/>
        </p:nvGraphicFramePr>
        <p:xfrm>
          <a:off x="6427788" y="2808288"/>
          <a:ext cx="404812" cy="549275"/>
        </p:xfrm>
        <a:graphic>
          <a:graphicData uri="http://schemas.openxmlformats.org/presentationml/2006/ole">
            <mc:AlternateContent xmlns:mc="http://schemas.openxmlformats.org/markup-compatibility/2006">
              <mc:Choice xmlns:v="urn:schemas-microsoft-com:vml" Requires="v">
                <p:oleObj spid="_x0000_s8201" name="Equation" r:id="rId18" imgW="152280" imgH="203040" progId="Equation.DSMT4">
                  <p:embed/>
                </p:oleObj>
              </mc:Choice>
              <mc:Fallback>
                <p:oleObj name="Equation" r:id="rId18" imgW="152280" imgH="203040" progId="Equation.DSMT4">
                  <p:embed/>
                  <p:pic>
                    <p:nvPicPr>
                      <p:cNvPr id="15" name="Object 2"/>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6427788" y="2808288"/>
                        <a:ext cx="404812" cy="5492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6" name="Object 2"/>
          <p:cNvGraphicFramePr>
            <a:graphicFrameLocks noChangeAspect="1"/>
          </p:cNvGraphicFramePr>
          <p:nvPr/>
        </p:nvGraphicFramePr>
        <p:xfrm>
          <a:off x="5745163" y="2049463"/>
          <a:ext cx="300037" cy="585787"/>
        </p:xfrm>
        <a:graphic>
          <a:graphicData uri="http://schemas.openxmlformats.org/presentationml/2006/ole">
            <mc:AlternateContent xmlns:mc="http://schemas.openxmlformats.org/markup-compatibility/2006">
              <mc:Choice xmlns:v="urn:schemas-microsoft-com:vml" Requires="v">
                <p:oleObj spid="_x0000_s8202" name="Equation" r:id="rId20" imgW="203040" imgH="393480" progId="Equation.DSMT4">
                  <p:embed/>
                </p:oleObj>
              </mc:Choice>
              <mc:Fallback>
                <p:oleObj name="Equation" r:id="rId20" imgW="203040" imgH="393480" progId="Equation.DSMT4">
                  <p:embed/>
                  <p:pic>
                    <p:nvPicPr>
                      <p:cNvPr id="16" name="Object 2"/>
                      <p:cNvPicPr>
                        <a:picLocks noChangeAspect="1" noChangeArrowheads="1"/>
                      </p:cNvPicPr>
                      <p:nvPr/>
                    </p:nvPicPr>
                    <p:blipFill>
                      <a:blip r:embed="rId21">
                        <a:extLst>
                          <a:ext uri="{28A0092B-C50C-407E-A947-70E740481C1C}">
                            <a14:useLocalDpi xmlns:a14="http://schemas.microsoft.com/office/drawing/2010/main" val="0"/>
                          </a:ext>
                        </a:extLst>
                      </a:blip>
                      <a:srcRect/>
                      <a:stretch>
                        <a:fillRect/>
                      </a:stretch>
                    </p:blipFill>
                    <p:spPr bwMode="auto">
                      <a:xfrm>
                        <a:off x="5745163" y="2049463"/>
                        <a:ext cx="300037" cy="58578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cxnSp>
        <p:nvCxnSpPr>
          <p:cNvPr id="17" name="Straight Connector 16"/>
          <p:cNvCxnSpPr/>
          <p:nvPr/>
        </p:nvCxnSpPr>
        <p:spPr>
          <a:xfrm rot="16200000" flipH="1">
            <a:off x="6064250" y="2339976"/>
            <a:ext cx="712787" cy="309562"/>
          </a:xfrm>
          <a:prstGeom prst="line">
            <a:avLst/>
          </a:prstGeom>
          <a:ln w="30480">
            <a:solidFill>
              <a:srgbClr val="0070C0"/>
            </a:solidFill>
          </a:ln>
        </p:spPr>
        <p:style>
          <a:lnRef idx="1">
            <a:schemeClr val="accent1"/>
          </a:lnRef>
          <a:fillRef idx="0">
            <a:schemeClr val="accent1"/>
          </a:fillRef>
          <a:effectRef idx="0">
            <a:schemeClr val="accent1"/>
          </a:effectRef>
          <a:fontRef idx="minor">
            <a:schemeClr val="tx1"/>
          </a:fontRef>
        </p:style>
      </p:cxnSp>
      <p:graphicFrame>
        <p:nvGraphicFramePr>
          <p:cNvPr id="18" name="Object 2"/>
          <p:cNvGraphicFramePr>
            <a:graphicFrameLocks noChangeAspect="1"/>
          </p:cNvGraphicFramePr>
          <p:nvPr/>
        </p:nvGraphicFramePr>
        <p:xfrm>
          <a:off x="6467475" y="2020888"/>
          <a:ext cx="301625" cy="590550"/>
        </p:xfrm>
        <a:graphic>
          <a:graphicData uri="http://schemas.openxmlformats.org/presentationml/2006/ole">
            <mc:AlternateContent xmlns:mc="http://schemas.openxmlformats.org/markup-compatibility/2006">
              <mc:Choice xmlns:v="urn:schemas-microsoft-com:vml" Requires="v">
                <p:oleObj spid="_x0000_s8203" name="Equation" r:id="rId22" imgW="203040" imgH="393480" progId="Equation.DSMT4">
                  <p:embed/>
                </p:oleObj>
              </mc:Choice>
              <mc:Fallback>
                <p:oleObj name="Equation" r:id="rId22" imgW="203040" imgH="393480" progId="Equation.DSMT4">
                  <p:embed/>
                  <p:pic>
                    <p:nvPicPr>
                      <p:cNvPr id="18" name="Object 2"/>
                      <p:cNvPicPr>
                        <a:picLocks noChangeAspect="1" noChangeArrowheads="1"/>
                      </p:cNvPicPr>
                      <p:nvPr/>
                    </p:nvPicPr>
                    <p:blipFill>
                      <a:blip r:embed="rId23">
                        <a:extLst>
                          <a:ext uri="{28A0092B-C50C-407E-A947-70E740481C1C}">
                            <a14:useLocalDpi xmlns:a14="http://schemas.microsoft.com/office/drawing/2010/main" val="0"/>
                          </a:ext>
                        </a:extLst>
                      </a:blip>
                      <a:srcRect/>
                      <a:stretch>
                        <a:fillRect/>
                      </a:stretch>
                    </p:blipFill>
                    <p:spPr bwMode="auto">
                      <a:xfrm>
                        <a:off x="6467475" y="2020888"/>
                        <a:ext cx="301625" cy="5905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cxnSp>
        <p:nvCxnSpPr>
          <p:cNvPr id="19" name="Straight Connector 18"/>
          <p:cNvCxnSpPr/>
          <p:nvPr/>
        </p:nvCxnSpPr>
        <p:spPr>
          <a:xfrm rot="5400000">
            <a:off x="7433469" y="2337594"/>
            <a:ext cx="717550" cy="363538"/>
          </a:xfrm>
          <a:prstGeom prst="line">
            <a:avLst/>
          </a:prstGeom>
          <a:ln w="30480">
            <a:solidFill>
              <a:srgbClr val="0070C0"/>
            </a:solidFill>
          </a:ln>
        </p:spPr>
        <p:style>
          <a:lnRef idx="1">
            <a:schemeClr val="accent1"/>
          </a:lnRef>
          <a:fillRef idx="0">
            <a:schemeClr val="accent1"/>
          </a:fillRef>
          <a:effectRef idx="0">
            <a:schemeClr val="accent1"/>
          </a:effectRef>
          <a:fontRef idx="minor">
            <a:schemeClr val="tx1"/>
          </a:fontRef>
        </p:style>
      </p:cxnSp>
      <p:graphicFrame>
        <p:nvGraphicFramePr>
          <p:cNvPr id="20" name="Object 2"/>
          <p:cNvGraphicFramePr>
            <a:graphicFrameLocks noChangeAspect="1"/>
          </p:cNvGraphicFramePr>
          <p:nvPr/>
        </p:nvGraphicFramePr>
        <p:xfrm>
          <a:off x="7210425" y="2711450"/>
          <a:ext cx="742950" cy="650875"/>
        </p:xfrm>
        <a:graphic>
          <a:graphicData uri="http://schemas.openxmlformats.org/presentationml/2006/ole">
            <mc:AlternateContent xmlns:mc="http://schemas.openxmlformats.org/markup-compatibility/2006">
              <mc:Choice xmlns:v="urn:schemas-microsoft-com:vml" Requires="v">
                <p:oleObj spid="_x0000_s8204" name="Equation" r:id="rId24" imgW="279360" imgH="241200" progId="Equation.DSMT4">
                  <p:embed/>
                </p:oleObj>
              </mc:Choice>
              <mc:Fallback>
                <p:oleObj name="Equation" r:id="rId24" imgW="279360" imgH="241200" progId="Equation.DSMT4">
                  <p:embed/>
                  <p:pic>
                    <p:nvPicPr>
                      <p:cNvPr id="20" name="Object 2"/>
                      <p:cNvPicPr>
                        <a:picLocks noChangeAspect="1" noChangeArrowheads="1"/>
                      </p:cNvPicPr>
                      <p:nvPr/>
                    </p:nvPicPr>
                    <p:blipFill>
                      <a:blip r:embed="rId25">
                        <a:extLst>
                          <a:ext uri="{28A0092B-C50C-407E-A947-70E740481C1C}">
                            <a14:useLocalDpi xmlns:a14="http://schemas.microsoft.com/office/drawing/2010/main" val="0"/>
                          </a:ext>
                        </a:extLst>
                      </a:blip>
                      <a:srcRect/>
                      <a:stretch>
                        <a:fillRect/>
                      </a:stretch>
                    </p:blipFill>
                    <p:spPr bwMode="auto">
                      <a:xfrm>
                        <a:off x="7210425" y="2711450"/>
                        <a:ext cx="742950" cy="6508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1" name="Object 2"/>
          <p:cNvGraphicFramePr>
            <a:graphicFrameLocks noChangeAspect="1"/>
          </p:cNvGraphicFramePr>
          <p:nvPr/>
        </p:nvGraphicFramePr>
        <p:xfrm>
          <a:off x="8188325" y="2794000"/>
          <a:ext cx="406400" cy="547688"/>
        </p:xfrm>
        <a:graphic>
          <a:graphicData uri="http://schemas.openxmlformats.org/presentationml/2006/ole">
            <mc:AlternateContent xmlns:mc="http://schemas.openxmlformats.org/markup-compatibility/2006">
              <mc:Choice xmlns:v="urn:schemas-microsoft-com:vml" Requires="v">
                <p:oleObj spid="_x0000_s8205" name="Equation" r:id="rId26" imgW="152280" imgH="203040" progId="Equation.DSMT4">
                  <p:embed/>
                </p:oleObj>
              </mc:Choice>
              <mc:Fallback>
                <p:oleObj name="Equation" r:id="rId26" imgW="152280" imgH="203040" progId="Equation.DSMT4">
                  <p:embed/>
                  <p:pic>
                    <p:nvPicPr>
                      <p:cNvPr id="21" name="Object 2"/>
                      <p:cNvPicPr>
                        <a:picLocks noChangeAspect="1" noChangeArrowheads="1"/>
                      </p:cNvPicPr>
                      <p:nvPr/>
                    </p:nvPicPr>
                    <p:blipFill>
                      <a:blip r:embed="rId27">
                        <a:extLst>
                          <a:ext uri="{28A0092B-C50C-407E-A947-70E740481C1C}">
                            <a14:useLocalDpi xmlns:a14="http://schemas.microsoft.com/office/drawing/2010/main" val="0"/>
                          </a:ext>
                        </a:extLst>
                      </a:blip>
                      <a:srcRect/>
                      <a:stretch>
                        <a:fillRect/>
                      </a:stretch>
                    </p:blipFill>
                    <p:spPr bwMode="auto">
                      <a:xfrm>
                        <a:off x="8188325" y="2794000"/>
                        <a:ext cx="406400" cy="54768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2" name="Object 2"/>
          <p:cNvGraphicFramePr>
            <a:graphicFrameLocks noChangeAspect="1"/>
          </p:cNvGraphicFramePr>
          <p:nvPr/>
        </p:nvGraphicFramePr>
        <p:xfrm>
          <a:off x="7472363" y="2076450"/>
          <a:ext cx="300037" cy="585788"/>
        </p:xfrm>
        <a:graphic>
          <a:graphicData uri="http://schemas.openxmlformats.org/presentationml/2006/ole">
            <mc:AlternateContent xmlns:mc="http://schemas.openxmlformats.org/markup-compatibility/2006">
              <mc:Choice xmlns:v="urn:schemas-microsoft-com:vml" Requires="v">
                <p:oleObj spid="_x0000_s8206" name="Equation" r:id="rId28" imgW="203040" imgH="393480" progId="Equation.DSMT4">
                  <p:embed/>
                </p:oleObj>
              </mc:Choice>
              <mc:Fallback>
                <p:oleObj name="Equation" r:id="rId28" imgW="203040" imgH="393480" progId="Equation.DSMT4">
                  <p:embed/>
                  <p:pic>
                    <p:nvPicPr>
                      <p:cNvPr id="22" name="Object 2"/>
                      <p:cNvPicPr>
                        <a:picLocks noChangeAspect="1" noChangeArrowheads="1"/>
                      </p:cNvPicPr>
                      <p:nvPr/>
                    </p:nvPicPr>
                    <p:blipFill>
                      <a:blip r:embed="rId29">
                        <a:extLst>
                          <a:ext uri="{28A0092B-C50C-407E-A947-70E740481C1C}">
                            <a14:useLocalDpi xmlns:a14="http://schemas.microsoft.com/office/drawing/2010/main" val="0"/>
                          </a:ext>
                        </a:extLst>
                      </a:blip>
                      <a:srcRect/>
                      <a:stretch>
                        <a:fillRect/>
                      </a:stretch>
                    </p:blipFill>
                    <p:spPr bwMode="auto">
                      <a:xfrm>
                        <a:off x="7472363" y="2076450"/>
                        <a:ext cx="300037" cy="58578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cxnSp>
        <p:nvCxnSpPr>
          <p:cNvPr id="23" name="Straight Connector 22"/>
          <p:cNvCxnSpPr/>
          <p:nvPr/>
        </p:nvCxnSpPr>
        <p:spPr>
          <a:xfrm rot="16200000" flipH="1">
            <a:off x="7789863" y="2344738"/>
            <a:ext cx="690562" cy="322262"/>
          </a:xfrm>
          <a:prstGeom prst="line">
            <a:avLst/>
          </a:prstGeom>
          <a:ln w="30480">
            <a:solidFill>
              <a:srgbClr val="0070C0"/>
            </a:solidFill>
          </a:ln>
        </p:spPr>
        <p:style>
          <a:lnRef idx="1">
            <a:schemeClr val="accent1"/>
          </a:lnRef>
          <a:fillRef idx="0">
            <a:schemeClr val="accent1"/>
          </a:fillRef>
          <a:effectRef idx="0">
            <a:schemeClr val="accent1"/>
          </a:effectRef>
          <a:fontRef idx="minor">
            <a:schemeClr val="tx1"/>
          </a:fontRef>
        </p:style>
      </p:cxnSp>
      <p:graphicFrame>
        <p:nvGraphicFramePr>
          <p:cNvPr id="24" name="Object 2"/>
          <p:cNvGraphicFramePr>
            <a:graphicFrameLocks noChangeAspect="1"/>
          </p:cNvGraphicFramePr>
          <p:nvPr/>
        </p:nvGraphicFramePr>
        <p:xfrm>
          <a:off x="8207375" y="2089150"/>
          <a:ext cx="301625" cy="585788"/>
        </p:xfrm>
        <a:graphic>
          <a:graphicData uri="http://schemas.openxmlformats.org/presentationml/2006/ole">
            <mc:AlternateContent xmlns:mc="http://schemas.openxmlformats.org/markup-compatibility/2006">
              <mc:Choice xmlns:v="urn:schemas-microsoft-com:vml" Requires="v">
                <p:oleObj spid="_x0000_s8207" name="Equation" r:id="rId30" imgW="203040" imgH="393480" progId="Equation.DSMT4">
                  <p:embed/>
                </p:oleObj>
              </mc:Choice>
              <mc:Fallback>
                <p:oleObj name="Equation" r:id="rId30" imgW="203040" imgH="393480" progId="Equation.DSMT4">
                  <p:embed/>
                  <p:pic>
                    <p:nvPicPr>
                      <p:cNvPr id="24" name="Object 2"/>
                      <p:cNvPicPr>
                        <a:picLocks noChangeAspect="1" noChangeArrowheads="1"/>
                      </p:cNvPicPr>
                      <p:nvPr/>
                    </p:nvPicPr>
                    <p:blipFill>
                      <a:blip r:embed="rId31">
                        <a:extLst>
                          <a:ext uri="{28A0092B-C50C-407E-A947-70E740481C1C}">
                            <a14:useLocalDpi xmlns:a14="http://schemas.microsoft.com/office/drawing/2010/main" val="0"/>
                          </a:ext>
                        </a:extLst>
                      </a:blip>
                      <a:srcRect/>
                      <a:stretch>
                        <a:fillRect/>
                      </a:stretch>
                    </p:blipFill>
                    <p:spPr bwMode="auto">
                      <a:xfrm>
                        <a:off x="8207375" y="2089150"/>
                        <a:ext cx="301625" cy="58578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7184" name="Object 2"/>
          <p:cNvGraphicFramePr>
            <a:graphicFrameLocks noChangeAspect="1"/>
          </p:cNvGraphicFramePr>
          <p:nvPr/>
        </p:nvGraphicFramePr>
        <p:xfrm>
          <a:off x="92075" y="3025775"/>
          <a:ext cx="2128838" cy="420688"/>
        </p:xfrm>
        <a:graphic>
          <a:graphicData uri="http://schemas.openxmlformats.org/presentationml/2006/ole">
            <mc:AlternateContent xmlns:mc="http://schemas.openxmlformats.org/markup-compatibility/2006">
              <mc:Choice xmlns:v="urn:schemas-microsoft-com:vml" Requires="v">
                <p:oleObj spid="_x0000_s8208" name="Equation" r:id="rId32" imgW="1282680" imgH="253800" progId="Equation.DSMT4">
                  <p:embed/>
                </p:oleObj>
              </mc:Choice>
              <mc:Fallback>
                <p:oleObj name="Equation" r:id="rId32" imgW="1282680" imgH="253800" progId="Equation.DSMT4">
                  <p:embed/>
                  <p:pic>
                    <p:nvPicPr>
                      <p:cNvPr id="7184" name="Object 2"/>
                      <p:cNvPicPr>
                        <a:picLocks noChangeAspect="1" noChangeArrowheads="1"/>
                      </p:cNvPicPr>
                      <p:nvPr/>
                    </p:nvPicPr>
                    <p:blipFill>
                      <a:blip r:embed="rId33">
                        <a:extLst>
                          <a:ext uri="{28A0092B-C50C-407E-A947-70E740481C1C}">
                            <a14:useLocalDpi xmlns:a14="http://schemas.microsoft.com/office/drawing/2010/main" val="0"/>
                          </a:ext>
                        </a:extLst>
                      </a:blip>
                      <a:srcRect/>
                      <a:stretch>
                        <a:fillRect/>
                      </a:stretch>
                    </p:blipFill>
                    <p:spPr bwMode="auto">
                      <a:xfrm>
                        <a:off x="92075" y="3025775"/>
                        <a:ext cx="2128838" cy="42068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6" name="TextBox 25"/>
          <p:cNvSpPr txBox="1"/>
          <p:nvPr/>
        </p:nvSpPr>
        <p:spPr>
          <a:xfrm>
            <a:off x="282575" y="1909763"/>
            <a:ext cx="2082800" cy="368300"/>
          </a:xfrm>
          <a:prstGeom prst="rect">
            <a:avLst/>
          </a:prstGeom>
          <a:noFill/>
        </p:spPr>
        <p:txBody>
          <a:bodyPr wrap="none">
            <a:spAutoFit/>
          </a:bodyPr>
          <a:lstStyle/>
          <a:p>
            <a:pPr>
              <a:defRPr/>
            </a:pPr>
            <a:r>
              <a:rPr lang="en-CA" dirty="0">
                <a:solidFill>
                  <a:srgbClr val="FF0000"/>
                </a:solidFill>
                <a:latin typeface="+mj-lt"/>
              </a:rPr>
              <a:t>There are 16 boys</a:t>
            </a:r>
          </a:p>
        </p:txBody>
      </p:sp>
      <p:graphicFrame>
        <p:nvGraphicFramePr>
          <p:cNvPr id="27" name="Object 2"/>
          <p:cNvGraphicFramePr>
            <a:graphicFrameLocks noChangeAspect="1"/>
          </p:cNvGraphicFramePr>
          <p:nvPr/>
        </p:nvGraphicFramePr>
        <p:xfrm>
          <a:off x="2263775" y="1143000"/>
          <a:ext cx="604838" cy="796925"/>
        </p:xfrm>
        <a:graphic>
          <a:graphicData uri="http://schemas.openxmlformats.org/presentationml/2006/ole">
            <mc:AlternateContent xmlns:mc="http://schemas.openxmlformats.org/markup-compatibility/2006">
              <mc:Choice xmlns:v="urn:schemas-microsoft-com:vml" Requires="v">
                <p:oleObj spid="_x0000_s8209" name="Equation" r:id="rId34" imgW="304560" imgH="393480" progId="Equation.DSMT4">
                  <p:embed/>
                </p:oleObj>
              </mc:Choice>
              <mc:Fallback>
                <p:oleObj name="Equation" r:id="rId34" imgW="304560" imgH="393480" progId="Equation.DSMT4">
                  <p:embed/>
                  <p:pic>
                    <p:nvPicPr>
                      <p:cNvPr id="27" name="Object 2"/>
                      <p:cNvPicPr>
                        <a:picLocks noChangeAspect="1" noChangeArrowheads="1"/>
                      </p:cNvPicPr>
                      <p:nvPr/>
                    </p:nvPicPr>
                    <p:blipFill>
                      <a:blip r:embed="rId35">
                        <a:extLst>
                          <a:ext uri="{28A0092B-C50C-407E-A947-70E740481C1C}">
                            <a14:useLocalDpi xmlns:a14="http://schemas.microsoft.com/office/drawing/2010/main" val="0"/>
                          </a:ext>
                        </a:extLst>
                      </a:blip>
                      <a:srcRect/>
                      <a:stretch>
                        <a:fillRect/>
                      </a:stretch>
                    </p:blipFill>
                    <p:spPr bwMode="auto">
                      <a:xfrm>
                        <a:off x="2263775" y="1143000"/>
                        <a:ext cx="604838" cy="7969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8" name="TextBox 27"/>
          <p:cNvSpPr txBox="1"/>
          <p:nvPr/>
        </p:nvSpPr>
        <p:spPr>
          <a:xfrm>
            <a:off x="300038" y="2263775"/>
            <a:ext cx="2011362" cy="369888"/>
          </a:xfrm>
          <a:prstGeom prst="rect">
            <a:avLst/>
          </a:prstGeom>
          <a:noFill/>
        </p:spPr>
        <p:txBody>
          <a:bodyPr wrap="none">
            <a:spAutoFit/>
          </a:bodyPr>
          <a:lstStyle/>
          <a:p>
            <a:pPr>
              <a:defRPr/>
            </a:pPr>
            <a:r>
              <a:rPr lang="en-CA" dirty="0">
                <a:solidFill>
                  <a:srgbClr val="FF0000"/>
                </a:solidFill>
                <a:latin typeface="+mj-lt"/>
              </a:rPr>
              <a:t>4 of them has A’s</a:t>
            </a:r>
          </a:p>
        </p:txBody>
      </p:sp>
      <p:graphicFrame>
        <p:nvGraphicFramePr>
          <p:cNvPr id="29" name="Object 2"/>
          <p:cNvGraphicFramePr>
            <a:graphicFrameLocks noChangeAspect="1"/>
          </p:cNvGraphicFramePr>
          <p:nvPr/>
        </p:nvGraphicFramePr>
        <p:xfrm>
          <a:off x="2430463" y="1216025"/>
          <a:ext cx="250825" cy="334963"/>
        </p:xfrm>
        <a:graphic>
          <a:graphicData uri="http://schemas.openxmlformats.org/presentationml/2006/ole">
            <mc:AlternateContent xmlns:mc="http://schemas.openxmlformats.org/markup-compatibility/2006">
              <mc:Choice xmlns:v="urn:schemas-microsoft-com:vml" Requires="v">
                <p:oleObj spid="_x0000_s8210" name="Equation" r:id="rId36" imgW="126720" imgH="164880" progId="Equation.DSMT4">
                  <p:embed/>
                </p:oleObj>
              </mc:Choice>
              <mc:Fallback>
                <p:oleObj name="Equation" r:id="rId36" imgW="126720" imgH="164880" progId="Equation.DSMT4">
                  <p:embed/>
                  <p:pic>
                    <p:nvPicPr>
                      <p:cNvPr id="29" name="Object 2"/>
                      <p:cNvPicPr>
                        <a:picLocks noChangeAspect="1" noChangeArrowheads="1"/>
                      </p:cNvPicPr>
                      <p:nvPr/>
                    </p:nvPicPr>
                    <p:blipFill>
                      <a:blip r:embed="rId37">
                        <a:extLst>
                          <a:ext uri="{28A0092B-C50C-407E-A947-70E740481C1C}">
                            <a14:useLocalDpi xmlns:a14="http://schemas.microsoft.com/office/drawing/2010/main" val="0"/>
                          </a:ext>
                        </a:extLst>
                      </a:blip>
                      <a:srcRect/>
                      <a:stretch>
                        <a:fillRect/>
                      </a:stretch>
                    </p:blipFill>
                    <p:spPr bwMode="auto">
                      <a:xfrm>
                        <a:off x="2430463" y="1216025"/>
                        <a:ext cx="250825" cy="33496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0" name="Object 2"/>
          <p:cNvGraphicFramePr>
            <a:graphicFrameLocks noChangeAspect="1"/>
          </p:cNvGraphicFramePr>
          <p:nvPr/>
        </p:nvGraphicFramePr>
        <p:xfrm>
          <a:off x="2849563" y="1344613"/>
          <a:ext cx="852487" cy="360362"/>
        </p:xfrm>
        <a:graphic>
          <a:graphicData uri="http://schemas.openxmlformats.org/presentationml/2006/ole">
            <mc:AlternateContent xmlns:mc="http://schemas.openxmlformats.org/markup-compatibility/2006">
              <mc:Choice xmlns:v="urn:schemas-microsoft-com:vml" Requires="v">
                <p:oleObj spid="_x0000_s8211" name="Equation" r:id="rId38" imgW="431640" imgH="177480" progId="Equation.DSMT4">
                  <p:embed/>
                </p:oleObj>
              </mc:Choice>
              <mc:Fallback>
                <p:oleObj name="Equation" r:id="rId38" imgW="431640" imgH="177480" progId="Equation.DSMT4">
                  <p:embed/>
                  <p:pic>
                    <p:nvPicPr>
                      <p:cNvPr id="30" name="Object 2"/>
                      <p:cNvPicPr>
                        <a:picLocks noChangeAspect="1" noChangeArrowheads="1"/>
                      </p:cNvPicPr>
                      <p:nvPr/>
                    </p:nvPicPr>
                    <p:blipFill>
                      <a:blip r:embed="rId39">
                        <a:extLst>
                          <a:ext uri="{28A0092B-C50C-407E-A947-70E740481C1C}">
                            <a14:useLocalDpi xmlns:a14="http://schemas.microsoft.com/office/drawing/2010/main" val="0"/>
                          </a:ext>
                        </a:extLst>
                      </a:blip>
                      <a:srcRect/>
                      <a:stretch>
                        <a:fillRect/>
                      </a:stretch>
                    </p:blipFill>
                    <p:spPr bwMode="auto">
                      <a:xfrm>
                        <a:off x="2849563" y="1344613"/>
                        <a:ext cx="852487" cy="36036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1" name="Object 2"/>
          <p:cNvGraphicFramePr>
            <a:graphicFrameLocks noChangeAspect="1"/>
          </p:cNvGraphicFramePr>
          <p:nvPr/>
        </p:nvGraphicFramePr>
        <p:xfrm>
          <a:off x="3675063" y="1338263"/>
          <a:ext cx="950912" cy="392112"/>
        </p:xfrm>
        <a:graphic>
          <a:graphicData uri="http://schemas.openxmlformats.org/presentationml/2006/ole">
            <mc:AlternateContent xmlns:mc="http://schemas.openxmlformats.org/markup-compatibility/2006">
              <mc:Choice xmlns:v="urn:schemas-microsoft-com:vml" Requires="v">
                <p:oleObj spid="_x0000_s8212" name="Equation" r:id="rId40" imgW="444240" imgH="177480" progId="Equation.DSMT4">
                  <p:embed/>
                </p:oleObj>
              </mc:Choice>
              <mc:Fallback>
                <p:oleObj name="Equation" r:id="rId40" imgW="444240" imgH="177480" progId="Equation.DSMT4">
                  <p:embed/>
                  <p:pic>
                    <p:nvPicPr>
                      <p:cNvPr id="31" name="Object 2"/>
                      <p:cNvPicPr>
                        <a:picLocks noChangeAspect="1" noChangeArrowheads="1"/>
                      </p:cNvPicPr>
                      <p:nvPr/>
                    </p:nvPicPr>
                    <p:blipFill>
                      <a:blip r:embed="rId41">
                        <a:extLst>
                          <a:ext uri="{28A0092B-C50C-407E-A947-70E740481C1C}">
                            <a14:useLocalDpi xmlns:a14="http://schemas.microsoft.com/office/drawing/2010/main" val="0"/>
                          </a:ext>
                        </a:extLst>
                      </a:blip>
                      <a:srcRect/>
                      <a:stretch>
                        <a:fillRect/>
                      </a:stretch>
                    </p:blipFill>
                    <p:spPr bwMode="auto">
                      <a:xfrm>
                        <a:off x="3675063" y="1338263"/>
                        <a:ext cx="950912" cy="39211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2" name="Object 2"/>
          <p:cNvGraphicFramePr>
            <a:graphicFrameLocks noChangeAspect="1"/>
          </p:cNvGraphicFramePr>
          <p:nvPr/>
        </p:nvGraphicFramePr>
        <p:xfrm>
          <a:off x="1731963" y="4557713"/>
          <a:ext cx="2157412" cy="473075"/>
        </p:xfrm>
        <a:graphic>
          <a:graphicData uri="http://schemas.openxmlformats.org/presentationml/2006/ole">
            <mc:AlternateContent xmlns:mc="http://schemas.openxmlformats.org/markup-compatibility/2006">
              <mc:Choice xmlns:v="urn:schemas-microsoft-com:vml" Requires="v">
                <p:oleObj spid="_x0000_s8213" name="Equation" r:id="rId42" imgW="1180800" imgH="253800" progId="Equation.DSMT4">
                  <p:embed/>
                </p:oleObj>
              </mc:Choice>
              <mc:Fallback>
                <p:oleObj name="Equation" r:id="rId42" imgW="1180800" imgH="253800" progId="Equation.DSMT4">
                  <p:embed/>
                  <p:pic>
                    <p:nvPicPr>
                      <p:cNvPr id="32" name="Object 2"/>
                      <p:cNvPicPr>
                        <a:picLocks noChangeAspect="1" noChangeArrowheads="1"/>
                      </p:cNvPicPr>
                      <p:nvPr/>
                    </p:nvPicPr>
                    <p:blipFill>
                      <a:blip r:embed="rId43">
                        <a:extLst>
                          <a:ext uri="{28A0092B-C50C-407E-A947-70E740481C1C}">
                            <a14:useLocalDpi xmlns:a14="http://schemas.microsoft.com/office/drawing/2010/main" val="0"/>
                          </a:ext>
                        </a:extLst>
                      </a:blip>
                      <a:srcRect/>
                      <a:stretch>
                        <a:fillRect/>
                      </a:stretch>
                    </p:blipFill>
                    <p:spPr bwMode="auto">
                      <a:xfrm>
                        <a:off x="1731963" y="4557713"/>
                        <a:ext cx="2157412" cy="4730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3" name="Object 2"/>
          <p:cNvGraphicFramePr>
            <a:graphicFrameLocks noChangeAspect="1"/>
          </p:cNvGraphicFramePr>
          <p:nvPr/>
        </p:nvGraphicFramePr>
        <p:xfrm>
          <a:off x="3833813" y="4583113"/>
          <a:ext cx="1971675" cy="474662"/>
        </p:xfrm>
        <a:graphic>
          <a:graphicData uri="http://schemas.openxmlformats.org/presentationml/2006/ole">
            <mc:AlternateContent xmlns:mc="http://schemas.openxmlformats.org/markup-compatibility/2006">
              <mc:Choice xmlns:v="urn:schemas-microsoft-com:vml" Requires="v">
                <p:oleObj spid="_x0000_s8214" name="Equation" r:id="rId44" imgW="1079280" imgH="253800" progId="Equation.DSMT4">
                  <p:embed/>
                </p:oleObj>
              </mc:Choice>
              <mc:Fallback>
                <p:oleObj name="Equation" r:id="rId44" imgW="1079280" imgH="253800" progId="Equation.DSMT4">
                  <p:embed/>
                  <p:pic>
                    <p:nvPicPr>
                      <p:cNvPr id="33" name="Object 2"/>
                      <p:cNvPicPr>
                        <a:picLocks noChangeAspect="1" noChangeArrowheads="1"/>
                      </p:cNvPicPr>
                      <p:nvPr/>
                    </p:nvPicPr>
                    <p:blipFill>
                      <a:blip r:embed="rId45">
                        <a:extLst>
                          <a:ext uri="{28A0092B-C50C-407E-A947-70E740481C1C}">
                            <a14:useLocalDpi xmlns:a14="http://schemas.microsoft.com/office/drawing/2010/main" val="0"/>
                          </a:ext>
                        </a:extLst>
                      </a:blip>
                      <a:srcRect/>
                      <a:stretch>
                        <a:fillRect/>
                      </a:stretch>
                    </p:blipFill>
                    <p:spPr bwMode="auto">
                      <a:xfrm>
                        <a:off x="3833813" y="4583113"/>
                        <a:ext cx="1971675" cy="47466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4" name="Object 2"/>
          <p:cNvGraphicFramePr>
            <a:graphicFrameLocks noChangeAspect="1"/>
          </p:cNvGraphicFramePr>
          <p:nvPr/>
        </p:nvGraphicFramePr>
        <p:xfrm>
          <a:off x="1128713" y="5078413"/>
          <a:ext cx="1322387" cy="733425"/>
        </p:xfrm>
        <a:graphic>
          <a:graphicData uri="http://schemas.openxmlformats.org/presentationml/2006/ole">
            <mc:AlternateContent xmlns:mc="http://schemas.openxmlformats.org/markup-compatibility/2006">
              <mc:Choice xmlns:v="urn:schemas-microsoft-com:vml" Requires="v">
                <p:oleObj spid="_x0000_s8215" name="Equation" r:id="rId46" imgW="723600" imgH="393480" progId="Equation.DSMT4">
                  <p:embed/>
                </p:oleObj>
              </mc:Choice>
              <mc:Fallback>
                <p:oleObj name="Equation" r:id="rId46" imgW="723600" imgH="393480" progId="Equation.DSMT4">
                  <p:embed/>
                  <p:pic>
                    <p:nvPicPr>
                      <p:cNvPr id="34" name="Object 2"/>
                      <p:cNvPicPr>
                        <a:picLocks noChangeAspect="1" noChangeArrowheads="1"/>
                      </p:cNvPicPr>
                      <p:nvPr/>
                    </p:nvPicPr>
                    <p:blipFill>
                      <a:blip r:embed="rId47">
                        <a:extLst>
                          <a:ext uri="{28A0092B-C50C-407E-A947-70E740481C1C}">
                            <a14:useLocalDpi xmlns:a14="http://schemas.microsoft.com/office/drawing/2010/main" val="0"/>
                          </a:ext>
                        </a:extLst>
                      </a:blip>
                      <a:srcRect/>
                      <a:stretch>
                        <a:fillRect/>
                      </a:stretch>
                    </p:blipFill>
                    <p:spPr bwMode="auto">
                      <a:xfrm>
                        <a:off x="1128713" y="5078413"/>
                        <a:ext cx="1322387" cy="7334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5" name="Object 2"/>
          <p:cNvGraphicFramePr>
            <a:graphicFrameLocks noChangeAspect="1"/>
          </p:cNvGraphicFramePr>
          <p:nvPr/>
        </p:nvGraphicFramePr>
        <p:xfrm>
          <a:off x="2589213" y="5086350"/>
          <a:ext cx="904875" cy="733425"/>
        </p:xfrm>
        <a:graphic>
          <a:graphicData uri="http://schemas.openxmlformats.org/presentationml/2006/ole">
            <mc:AlternateContent xmlns:mc="http://schemas.openxmlformats.org/markup-compatibility/2006">
              <mc:Choice xmlns:v="urn:schemas-microsoft-com:vml" Requires="v">
                <p:oleObj spid="_x0000_s8216" name="Equation" r:id="rId48" imgW="495000" imgH="393480" progId="Equation.DSMT4">
                  <p:embed/>
                </p:oleObj>
              </mc:Choice>
              <mc:Fallback>
                <p:oleObj name="Equation" r:id="rId48" imgW="495000" imgH="393480" progId="Equation.DSMT4">
                  <p:embed/>
                  <p:pic>
                    <p:nvPicPr>
                      <p:cNvPr id="35" name="Object 2"/>
                      <p:cNvPicPr>
                        <a:picLocks noChangeAspect="1" noChangeArrowheads="1"/>
                      </p:cNvPicPr>
                      <p:nvPr/>
                    </p:nvPicPr>
                    <p:blipFill>
                      <a:blip r:embed="rId49">
                        <a:extLst>
                          <a:ext uri="{28A0092B-C50C-407E-A947-70E740481C1C}">
                            <a14:useLocalDpi xmlns:a14="http://schemas.microsoft.com/office/drawing/2010/main" val="0"/>
                          </a:ext>
                        </a:extLst>
                      </a:blip>
                      <a:srcRect/>
                      <a:stretch>
                        <a:fillRect/>
                      </a:stretch>
                    </p:blipFill>
                    <p:spPr bwMode="auto">
                      <a:xfrm>
                        <a:off x="2589213" y="5086350"/>
                        <a:ext cx="904875" cy="7334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cxnSp>
        <p:nvCxnSpPr>
          <p:cNvPr id="39" name="Straight Connector 38"/>
          <p:cNvCxnSpPr/>
          <p:nvPr/>
        </p:nvCxnSpPr>
        <p:spPr>
          <a:xfrm flipV="1">
            <a:off x="1362075" y="5191125"/>
            <a:ext cx="373063" cy="138113"/>
          </a:xfrm>
          <a:prstGeom prst="line">
            <a:avLst/>
          </a:prstGeom>
          <a:ln w="30480">
            <a:solidFill>
              <a:srgbClr val="0070C0"/>
            </a:solidFill>
          </a:ln>
        </p:spPr>
        <p:style>
          <a:lnRef idx="1">
            <a:schemeClr val="accent1"/>
          </a:lnRef>
          <a:fillRef idx="0">
            <a:schemeClr val="accent1"/>
          </a:fillRef>
          <a:effectRef idx="0">
            <a:schemeClr val="accent1"/>
          </a:effectRef>
          <a:fontRef idx="minor">
            <a:schemeClr val="tx1"/>
          </a:fontRef>
        </p:style>
      </p:cxnSp>
      <p:cxnSp>
        <p:nvCxnSpPr>
          <p:cNvPr id="41" name="Straight Connector 40"/>
          <p:cNvCxnSpPr/>
          <p:nvPr/>
        </p:nvCxnSpPr>
        <p:spPr>
          <a:xfrm flipV="1">
            <a:off x="1878013" y="5572125"/>
            <a:ext cx="371475" cy="138113"/>
          </a:xfrm>
          <a:prstGeom prst="line">
            <a:avLst/>
          </a:prstGeom>
          <a:ln w="30480">
            <a:solidFill>
              <a:srgbClr val="0070C0"/>
            </a:solidFill>
          </a:ln>
        </p:spPr>
        <p:style>
          <a:lnRef idx="1">
            <a:schemeClr val="accent1"/>
          </a:lnRef>
          <a:fillRef idx="0">
            <a:schemeClr val="accent1"/>
          </a:fillRef>
          <a:effectRef idx="0">
            <a:schemeClr val="accent1"/>
          </a:effectRef>
          <a:fontRef idx="minor">
            <a:schemeClr val="tx1"/>
          </a:fontRef>
        </p:style>
      </p:cxnSp>
      <p:cxnSp>
        <p:nvCxnSpPr>
          <p:cNvPr id="42" name="Straight Connector 41"/>
          <p:cNvCxnSpPr/>
          <p:nvPr/>
        </p:nvCxnSpPr>
        <p:spPr>
          <a:xfrm flipV="1">
            <a:off x="2608263" y="5213350"/>
            <a:ext cx="373062" cy="138113"/>
          </a:xfrm>
          <a:prstGeom prst="line">
            <a:avLst/>
          </a:prstGeom>
          <a:ln w="30480">
            <a:solidFill>
              <a:srgbClr val="0070C0"/>
            </a:solidFill>
          </a:ln>
        </p:spPr>
        <p:style>
          <a:lnRef idx="1">
            <a:schemeClr val="accent1"/>
          </a:lnRef>
          <a:fillRef idx="0">
            <a:schemeClr val="accent1"/>
          </a:fillRef>
          <a:effectRef idx="0">
            <a:schemeClr val="accent1"/>
          </a:effectRef>
          <a:fontRef idx="minor">
            <a:schemeClr val="tx1"/>
          </a:fontRef>
        </p:style>
      </p:cxnSp>
      <p:cxnSp>
        <p:nvCxnSpPr>
          <p:cNvPr id="43" name="Straight Connector 42"/>
          <p:cNvCxnSpPr/>
          <p:nvPr/>
        </p:nvCxnSpPr>
        <p:spPr>
          <a:xfrm flipV="1">
            <a:off x="3136900" y="5567363"/>
            <a:ext cx="373063" cy="138112"/>
          </a:xfrm>
          <a:prstGeom prst="line">
            <a:avLst/>
          </a:prstGeom>
          <a:ln w="30480">
            <a:solidFill>
              <a:srgbClr val="0070C0"/>
            </a:solidFill>
          </a:ln>
        </p:spPr>
        <p:style>
          <a:lnRef idx="1">
            <a:schemeClr val="accent1"/>
          </a:lnRef>
          <a:fillRef idx="0">
            <a:schemeClr val="accent1"/>
          </a:fillRef>
          <a:effectRef idx="0">
            <a:schemeClr val="accent1"/>
          </a:effectRef>
          <a:fontRef idx="minor">
            <a:schemeClr val="tx1"/>
          </a:fontRef>
        </p:style>
      </p:cxnSp>
      <p:graphicFrame>
        <p:nvGraphicFramePr>
          <p:cNvPr id="44" name="Object 2"/>
          <p:cNvGraphicFramePr>
            <a:graphicFrameLocks noChangeAspect="1"/>
          </p:cNvGraphicFramePr>
          <p:nvPr/>
        </p:nvGraphicFramePr>
        <p:xfrm>
          <a:off x="1136650" y="5902325"/>
          <a:ext cx="1182688" cy="733425"/>
        </p:xfrm>
        <a:graphic>
          <a:graphicData uri="http://schemas.openxmlformats.org/presentationml/2006/ole">
            <mc:AlternateContent xmlns:mc="http://schemas.openxmlformats.org/markup-compatibility/2006">
              <mc:Choice xmlns:v="urn:schemas-microsoft-com:vml" Requires="v">
                <p:oleObj spid="_x0000_s8217" name="Equation" r:id="rId50" imgW="647640" imgH="393480" progId="Equation.DSMT4">
                  <p:embed/>
                </p:oleObj>
              </mc:Choice>
              <mc:Fallback>
                <p:oleObj name="Equation" r:id="rId50" imgW="647640" imgH="393480" progId="Equation.DSMT4">
                  <p:embed/>
                  <p:pic>
                    <p:nvPicPr>
                      <p:cNvPr id="44" name="Object 2"/>
                      <p:cNvPicPr>
                        <a:picLocks noChangeAspect="1" noChangeArrowheads="1"/>
                      </p:cNvPicPr>
                      <p:nvPr/>
                    </p:nvPicPr>
                    <p:blipFill>
                      <a:blip r:embed="rId51">
                        <a:extLst>
                          <a:ext uri="{28A0092B-C50C-407E-A947-70E740481C1C}">
                            <a14:useLocalDpi xmlns:a14="http://schemas.microsoft.com/office/drawing/2010/main" val="0"/>
                          </a:ext>
                        </a:extLst>
                      </a:blip>
                      <a:srcRect/>
                      <a:stretch>
                        <a:fillRect/>
                      </a:stretch>
                    </p:blipFill>
                    <p:spPr bwMode="auto">
                      <a:xfrm>
                        <a:off x="1136650" y="5902325"/>
                        <a:ext cx="1182688" cy="7334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45" name="Object 2"/>
          <p:cNvGraphicFramePr>
            <a:graphicFrameLocks noChangeAspect="1"/>
          </p:cNvGraphicFramePr>
          <p:nvPr/>
        </p:nvGraphicFramePr>
        <p:xfrm>
          <a:off x="2359025" y="5919788"/>
          <a:ext cx="625475" cy="733425"/>
        </p:xfrm>
        <a:graphic>
          <a:graphicData uri="http://schemas.openxmlformats.org/presentationml/2006/ole">
            <mc:AlternateContent xmlns:mc="http://schemas.openxmlformats.org/markup-compatibility/2006">
              <mc:Choice xmlns:v="urn:schemas-microsoft-com:vml" Requires="v">
                <p:oleObj spid="_x0000_s8218" name="Equation" r:id="rId52" imgW="342720" imgH="393480" progId="Equation.DSMT4">
                  <p:embed/>
                </p:oleObj>
              </mc:Choice>
              <mc:Fallback>
                <p:oleObj name="Equation" r:id="rId52" imgW="342720" imgH="393480" progId="Equation.DSMT4">
                  <p:embed/>
                  <p:pic>
                    <p:nvPicPr>
                      <p:cNvPr id="45" name="Object 2"/>
                      <p:cNvPicPr>
                        <a:picLocks noChangeAspect="1" noChangeArrowheads="1"/>
                      </p:cNvPicPr>
                      <p:nvPr/>
                    </p:nvPicPr>
                    <p:blipFill>
                      <a:blip r:embed="rId53">
                        <a:extLst>
                          <a:ext uri="{28A0092B-C50C-407E-A947-70E740481C1C}">
                            <a14:useLocalDpi xmlns:a14="http://schemas.microsoft.com/office/drawing/2010/main" val="0"/>
                          </a:ext>
                        </a:extLst>
                      </a:blip>
                      <a:srcRect/>
                      <a:stretch>
                        <a:fillRect/>
                      </a:stretch>
                    </p:blipFill>
                    <p:spPr bwMode="auto">
                      <a:xfrm>
                        <a:off x="2359025" y="5919788"/>
                        <a:ext cx="625475" cy="7334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46" name="Object 2"/>
          <p:cNvGraphicFramePr>
            <a:graphicFrameLocks noChangeAspect="1"/>
          </p:cNvGraphicFramePr>
          <p:nvPr/>
        </p:nvGraphicFramePr>
        <p:xfrm>
          <a:off x="3057525" y="5861050"/>
          <a:ext cx="719138" cy="876300"/>
        </p:xfrm>
        <a:graphic>
          <a:graphicData uri="http://schemas.openxmlformats.org/presentationml/2006/ole">
            <mc:AlternateContent xmlns:mc="http://schemas.openxmlformats.org/markup-compatibility/2006">
              <mc:Choice xmlns:v="urn:schemas-microsoft-com:vml" Requires="v">
                <p:oleObj spid="_x0000_s8219" name="Equation" r:id="rId54" imgW="330120" imgH="393480" progId="Equation.DSMT4">
                  <p:embed/>
                </p:oleObj>
              </mc:Choice>
              <mc:Fallback>
                <p:oleObj name="Equation" r:id="rId54" imgW="330120" imgH="393480" progId="Equation.DSMT4">
                  <p:embed/>
                  <p:pic>
                    <p:nvPicPr>
                      <p:cNvPr id="46" name="Object 2"/>
                      <p:cNvPicPr>
                        <a:picLocks noChangeAspect="1" noChangeArrowheads="1"/>
                      </p:cNvPicPr>
                      <p:nvPr/>
                    </p:nvPicPr>
                    <p:blipFill>
                      <a:blip r:embed="rId55">
                        <a:extLst>
                          <a:ext uri="{28A0092B-C50C-407E-A947-70E740481C1C}">
                            <a14:useLocalDpi xmlns:a14="http://schemas.microsoft.com/office/drawing/2010/main" val="0"/>
                          </a:ext>
                        </a:extLst>
                      </a:blip>
                      <a:srcRect/>
                      <a:stretch>
                        <a:fillRect/>
                      </a:stretch>
                    </p:blipFill>
                    <p:spPr bwMode="auto">
                      <a:xfrm>
                        <a:off x="3057525" y="5861050"/>
                        <a:ext cx="719138" cy="876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47" name="TextBox 46"/>
          <p:cNvSpPr txBox="1"/>
          <p:nvPr/>
        </p:nvSpPr>
        <p:spPr>
          <a:xfrm>
            <a:off x="4410075" y="6361113"/>
            <a:ext cx="2887663" cy="369887"/>
          </a:xfrm>
          <a:prstGeom prst="rect">
            <a:avLst/>
          </a:prstGeom>
          <a:noFill/>
        </p:spPr>
        <p:txBody>
          <a:bodyPr wrap="none">
            <a:spAutoFit/>
          </a:bodyPr>
          <a:lstStyle/>
          <a:p>
            <a:pPr>
              <a:defRPr/>
            </a:pPr>
            <a:r>
              <a:rPr lang="en-CA" dirty="0">
                <a:solidFill>
                  <a:srgbClr val="FF0000"/>
                </a:solidFill>
                <a:latin typeface="+mj-lt"/>
              </a:rPr>
              <a:t>Total number of students</a:t>
            </a:r>
          </a:p>
        </p:txBody>
      </p:sp>
      <p:sp>
        <p:nvSpPr>
          <p:cNvPr id="48" name="TextBox 47"/>
          <p:cNvSpPr txBox="1"/>
          <p:nvPr/>
        </p:nvSpPr>
        <p:spPr>
          <a:xfrm>
            <a:off x="4456113" y="5773738"/>
            <a:ext cx="2687637" cy="369887"/>
          </a:xfrm>
          <a:prstGeom prst="rect">
            <a:avLst/>
          </a:prstGeom>
          <a:noFill/>
        </p:spPr>
        <p:txBody>
          <a:bodyPr wrap="none">
            <a:spAutoFit/>
          </a:bodyPr>
          <a:lstStyle/>
          <a:p>
            <a:pPr>
              <a:defRPr/>
            </a:pPr>
            <a:r>
              <a:rPr lang="en-CA" dirty="0">
                <a:solidFill>
                  <a:srgbClr val="FF0000"/>
                </a:solidFill>
                <a:latin typeface="+mj-lt"/>
              </a:rPr>
              <a:t>All students getting A’s</a:t>
            </a:r>
          </a:p>
        </p:txBody>
      </p:sp>
      <p:sp>
        <p:nvSpPr>
          <p:cNvPr id="49" name="Freeform 48"/>
          <p:cNvSpPr/>
          <p:nvPr/>
        </p:nvSpPr>
        <p:spPr>
          <a:xfrm>
            <a:off x="3025775" y="5757863"/>
            <a:ext cx="1479550" cy="280987"/>
          </a:xfrm>
          <a:custGeom>
            <a:avLst/>
            <a:gdLst>
              <a:gd name="connsiteX0" fmla="*/ 1479177 w 1479177"/>
              <a:gd name="connsiteY0" fmla="*/ 212911 h 280147"/>
              <a:gd name="connsiteX1" fmla="*/ 914400 w 1479177"/>
              <a:gd name="connsiteY1" fmla="*/ 11206 h 280147"/>
              <a:gd name="connsiteX2" fmla="*/ 0 w 1479177"/>
              <a:gd name="connsiteY2" fmla="*/ 280147 h 280147"/>
            </a:gdLst>
            <a:ahLst/>
            <a:cxnLst>
              <a:cxn ang="0">
                <a:pos x="connsiteX0" y="connsiteY0"/>
              </a:cxn>
              <a:cxn ang="0">
                <a:pos x="connsiteX1" y="connsiteY1"/>
              </a:cxn>
              <a:cxn ang="0">
                <a:pos x="connsiteX2" y="connsiteY2"/>
              </a:cxn>
            </a:cxnLst>
            <a:rect l="l" t="t" r="r" b="b"/>
            <a:pathLst>
              <a:path w="1479177" h="280147">
                <a:moveTo>
                  <a:pt x="1479177" y="212911"/>
                </a:moveTo>
                <a:cubicBezTo>
                  <a:pt x="1320053" y="106455"/>
                  <a:pt x="1160930" y="0"/>
                  <a:pt x="914400" y="11206"/>
                </a:cubicBezTo>
                <a:cubicBezTo>
                  <a:pt x="667871" y="22412"/>
                  <a:pt x="333935" y="151279"/>
                  <a:pt x="0" y="280147"/>
                </a:cubicBezTo>
              </a:path>
            </a:pathLst>
          </a:custGeom>
          <a:ln w="25400">
            <a:solidFill>
              <a:srgbClr val="FF0000"/>
            </a:solidFill>
            <a:tailEnd type="stealth" w="lg" len="lg"/>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CA"/>
          </a:p>
        </p:txBody>
      </p:sp>
      <p:sp>
        <p:nvSpPr>
          <p:cNvPr id="50" name="Freeform 49"/>
          <p:cNvSpPr/>
          <p:nvPr/>
        </p:nvSpPr>
        <p:spPr>
          <a:xfrm>
            <a:off x="2998788" y="6523038"/>
            <a:ext cx="1465262" cy="269875"/>
          </a:xfrm>
          <a:custGeom>
            <a:avLst/>
            <a:gdLst>
              <a:gd name="connsiteX0" fmla="*/ 1465730 w 1465730"/>
              <a:gd name="connsiteY0" fmla="*/ 0 h 271182"/>
              <a:gd name="connsiteX1" fmla="*/ 1062318 w 1465730"/>
              <a:gd name="connsiteY1" fmla="*/ 268941 h 271182"/>
              <a:gd name="connsiteX2" fmla="*/ 0 w 1465730"/>
              <a:gd name="connsiteY2" fmla="*/ 13447 h 271182"/>
              <a:gd name="connsiteX3" fmla="*/ 0 w 1465730"/>
              <a:gd name="connsiteY3" fmla="*/ 13447 h 271182"/>
            </a:gdLst>
            <a:ahLst/>
            <a:cxnLst>
              <a:cxn ang="0">
                <a:pos x="connsiteX0" y="connsiteY0"/>
              </a:cxn>
              <a:cxn ang="0">
                <a:pos x="connsiteX1" y="connsiteY1"/>
              </a:cxn>
              <a:cxn ang="0">
                <a:pos x="connsiteX2" y="connsiteY2"/>
              </a:cxn>
              <a:cxn ang="0">
                <a:pos x="connsiteX3" y="connsiteY3"/>
              </a:cxn>
            </a:cxnLst>
            <a:rect l="l" t="t" r="r" b="b"/>
            <a:pathLst>
              <a:path w="1465730" h="271182">
                <a:moveTo>
                  <a:pt x="1465730" y="0"/>
                </a:moveTo>
                <a:cubicBezTo>
                  <a:pt x="1386168" y="133350"/>
                  <a:pt x="1306606" y="266700"/>
                  <a:pt x="1062318" y="268941"/>
                </a:cubicBezTo>
                <a:cubicBezTo>
                  <a:pt x="818030" y="271182"/>
                  <a:pt x="0" y="13447"/>
                  <a:pt x="0" y="13447"/>
                </a:cubicBezTo>
                <a:lnTo>
                  <a:pt x="0" y="13447"/>
                </a:lnTo>
              </a:path>
            </a:pathLst>
          </a:custGeom>
          <a:ln w="25400">
            <a:solidFill>
              <a:srgbClr val="FF0000"/>
            </a:solidFill>
            <a:tailEnd type="stealth" w="lg" len="lg"/>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CA"/>
          </a:p>
        </p:txBody>
      </p:sp>
      <p:sp>
        <p:nvSpPr>
          <p:cNvPr id="52" name="TextBox 51"/>
          <p:cNvSpPr txBox="1"/>
          <p:nvPr/>
        </p:nvSpPr>
        <p:spPr>
          <a:xfrm>
            <a:off x="4537075" y="5065713"/>
            <a:ext cx="3694113" cy="646112"/>
          </a:xfrm>
          <a:prstGeom prst="rect">
            <a:avLst/>
          </a:prstGeom>
          <a:noFill/>
        </p:spPr>
        <p:txBody>
          <a:bodyPr wrap="none">
            <a:spAutoFit/>
          </a:bodyPr>
          <a:lstStyle/>
          <a:p>
            <a:pPr>
              <a:defRPr/>
            </a:pPr>
            <a:r>
              <a:rPr lang="en-CA" dirty="0">
                <a:solidFill>
                  <a:srgbClr val="FF0000"/>
                </a:solidFill>
                <a:latin typeface="+mj-lt"/>
              </a:rPr>
              <a:t>The probability that the student </a:t>
            </a:r>
            <a:br>
              <a:rPr lang="en-CA" dirty="0">
                <a:solidFill>
                  <a:srgbClr val="FF0000"/>
                </a:solidFill>
                <a:latin typeface="+mj-lt"/>
              </a:rPr>
            </a:br>
            <a:r>
              <a:rPr lang="en-CA" dirty="0">
                <a:solidFill>
                  <a:srgbClr val="FF0000"/>
                </a:solidFill>
                <a:latin typeface="+mj-lt"/>
              </a:rPr>
              <a:t>selected will be an A student</a:t>
            </a:r>
          </a:p>
        </p:txBody>
      </p:sp>
      <p:sp>
        <p:nvSpPr>
          <p:cNvPr id="53" name="TextBox 52"/>
          <p:cNvSpPr txBox="1"/>
          <p:nvPr/>
        </p:nvSpPr>
        <p:spPr>
          <a:xfrm>
            <a:off x="134938" y="3797300"/>
            <a:ext cx="4232275" cy="646113"/>
          </a:xfrm>
          <a:prstGeom prst="rect">
            <a:avLst/>
          </a:prstGeom>
          <a:noFill/>
        </p:spPr>
        <p:txBody>
          <a:bodyPr wrap="none">
            <a:spAutoFit/>
          </a:bodyPr>
          <a:lstStyle/>
          <a:p>
            <a:pPr>
              <a:defRPr/>
            </a:pPr>
            <a:r>
              <a:rPr lang="en-CA" dirty="0">
                <a:solidFill>
                  <a:srgbClr val="FF0000"/>
                </a:solidFill>
                <a:latin typeface="+mj-lt"/>
              </a:rPr>
              <a:t>Given that a student has an ‘A’, what </a:t>
            </a:r>
            <a:br>
              <a:rPr lang="en-CA" dirty="0">
                <a:solidFill>
                  <a:srgbClr val="FF0000"/>
                </a:solidFill>
                <a:latin typeface="+mj-lt"/>
              </a:rPr>
            </a:br>
            <a:r>
              <a:rPr lang="en-CA" dirty="0">
                <a:solidFill>
                  <a:srgbClr val="FF0000"/>
                </a:solidFill>
                <a:latin typeface="+mj-lt"/>
              </a:rPr>
              <a:t>is the probability that it is a Boy</a:t>
            </a:r>
          </a:p>
        </p:txBody>
      </p:sp>
      <p:graphicFrame>
        <p:nvGraphicFramePr>
          <p:cNvPr id="54" name="Object 2"/>
          <p:cNvGraphicFramePr>
            <a:graphicFrameLocks noChangeAspect="1"/>
          </p:cNvGraphicFramePr>
          <p:nvPr/>
        </p:nvGraphicFramePr>
        <p:xfrm>
          <a:off x="2136775" y="2844800"/>
          <a:ext cx="1252538" cy="828675"/>
        </p:xfrm>
        <a:graphic>
          <a:graphicData uri="http://schemas.openxmlformats.org/presentationml/2006/ole">
            <mc:AlternateContent xmlns:mc="http://schemas.openxmlformats.org/markup-compatibility/2006">
              <mc:Choice xmlns:v="urn:schemas-microsoft-com:vml" Requires="v">
                <p:oleObj spid="_x0000_s8220" name="Equation" r:id="rId56" imgW="685800" imgH="444240" progId="Equation.DSMT4">
                  <p:embed/>
                </p:oleObj>
              </mc:Choice>
              <mc:Fallback>
                <p:oleObj name="Equation" r:id="rId56" imgW="685800" imgH="444240" progId="Equation.DSMT4">
                  <p:embed/>
                  <p:pic>
                    <p:nvPicPr>
                      <p:cNvPr id="54" name="Object 2"/>
                      <p:cNvPicPr>
                        <a:picLocks noChangeAspect="1" noChangeArrowheads="1"/>
                      </p:cNvPicPr>
                      <p:nvPr/>
                    </p:nvPicPr>
                    <p:blipFill>
                      <a:blip r:embed="rId57">
                        <a:extLst>
                          <a:ext uri="{28A0092B-C50C-407E-A947-70E740481C1C}">
                            <a14:useLocalDpi xmlns:a14="http://schemas.microsoft.com/office/drawing/2010/main" val="0"/>
                          </a:ext>
                        </a:extLst>
                      </a:blip>
                      <a:srcRect/>
                      <a:stretch>
                        <a:fillRect/>
                      </a:stretch>
                    </p:blipFill>
                    <p:spPr bwMode="auto">
                      <a:xfrm>
                        <a:off x="2136775" y="2844800"/>
                        <a:ext cx="1252538" cy="8286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55" name="Object 2"/>
          <p:cNvGraphicFramePr>
            <a:graphicFrameLocks noChangeAspect="1"/>
          </p:cNvGraphicFramePr>
          <p:nvPr/>
        </p:nvGraphicFramePr>
        <p:xfrm>
          <a:off x="2482850" y="2795588"/>
          <a:ext cx="487363" cy="450850"/>
        </p:xfrm>
        <a:graphic>
          <a:graphicData uri="http://schemas.openxmlformats.org/presentationml/2006/ole">
            <mc:AlternateContent xmlns:mc="http://schemas.openxmlformats.org/markup-compatibility/2006">
              <mc:Choice xmlns:v="urn:schemas-microsoft-com:vml" Requires="v">
                <p:oleObj spid="_x0000_s8221" name="Equation" r:id="rId58" imgW="266400" imgH="241200" progId="Equation.DSMT4">
                  <p:embed/>
                </p:oleObj>
              </mc:Choice>
              <mc:Fallback>
                <p:oleObj name="Equation" r:id="rId58" imgW="266400" imgH="241200" progId="Equation.DSMT4">
                  <p:embed/>
                  <p:pic>
                    <p:nvPicPr>
                      <p:cNvPr id="55" name="Object 2"/>
                      <p:cNvPicPr>
                        <a:picLocks noChangeAspect="1" noChangeArrowheads="1"/>
                      </p:cNvPicPr>
                      <p:nvPr/>
                    </p:nvPicPr>
                    <p:blipFill>
                      <a:blip r:embed="rId59">
                        <a:extLst>
                          <a:ext uri="{28A0092B-C50C-407E-A947-70E740481C1C}">
                            <a14:useLocalDpi xmlns:a14="http://schemas.microsoft.com/office/drawing/2010/main" val="0"/>
                          </a:ext>
                        </a:extLst>
                      </a:blip>
                      <a:srcRect/>
                      <a:stretch>
                        <a:fillRect/>
                      </a:stretch>
                    </p:blipFill>
                    <p:spPr bwMode="auto">
                      <a:xfrm>
                        <a:off x="2482850" y="2795588"/>
                        <a:ext cx="487363" cy="4508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56" name="Object 2"/>
          <p:cNvGraphicFramePr>
            <a:graphicFrameLocks noChangeAspect="1"/>
          </p:cNvGraphicFramePr>
          <p:nvPr/>
        </p:nvGraphicFramePr>
        <p:xfrm>
          <a:off x="3395663" y="2857500"/>
          <a:ext cx="790575" cy="733425"/>
        </p:xfrm>
        <a:graphic>
          <a:graphicData uri="http://schemas.openxmlformats.org/presentationml/2006/ole">
            <mc:AlternateContent xmlns:mc="http://schemas.openxmlformats.org/markup-compatibility/2006">
              <mc:Choice xmlns:v="urn:schemas-microsoft-com:vml" Requires="v">
                <p:oleObj spid="_x0000_s8222" name="Equation" r:id="rId60" imgW="431640" imgH="393480" progId="Equation.DSMT4">
                  <p:embed/>
                </p:oleObj>
              </mc:Choice>
              <mc:Fallback>
                <p:oleObj name="Equation" r:id="rId60" imgW="431640" imgH="393480" progId="Equation.DSMT4">
                  <p:embed/>
                  <p:pic>
                    <p:nvPicPr>
                      <p:cNvPr id="56" name="Object 2"/>
                      <p:cNvPicPr>
                        <a:picLocks noChangeAspect="1" noChangeArrowheads="1"/>
                      </p:cNvPicPr>
                      <p:nvPr/>
                    </p:nvPicPr>
                    <p:blipFill>
                      <a:blip r:embed="rId61">
                        <a:extLst>
                          <a:ext uri="{28A0092B-C50C-407E-A947-70E740481C1C}">
                            <a14:useLocalDpi xmlns:a14="http://schemas.microsoft.com/office/drawing/2010/main" val="0"/>
                          </a:ext>
                        </a:extLst>
                      </a:blip>
                      <a:srcRect/>
                      <a:stretch>
                        <a:fillRect/>
                      </a:stretch>
                    </p:blipFill>
                    <p:spPr bwMode="auto">
                      <a:xfrm>
                        <a:off x="3395663" y="2857500"/>
                        <a:ext cx="790575" cy="7334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57" name="Object 2"/>
          <p:cNvGraphicFramePr>
            <a:graphicFrameLocks noChangeAspect="1"/>
          </p:cNvGraphicFramePr>
          <p:nvPr/>
        </p:nvGraphicFramePr>
        <p:xfrm>
          <a:off x="3798888" y="2917825"/>
          <a:ext cx="231775" cy="306388"/>
        </p:xfrm>
        <a:graphic>
          <a:graphicData uri="http://schemas.openxmlformats.org/presentationml/2006/ole">
            <mc:AlternateContent xmlns:mc="http://schemas.openxmlformats.org/markup-compatibility/2006">
              <mc:Choice xmlns:v="urn:schemas-microsoft-com:vml" Requires="v">
                <p:oleObj spid="_x0000_s8223" name="Equation" r:id="rId62" imgW="126720" imgH="164880" progId="Equation.DSMT4">
                  <p:embed/>
                </p:oleObj>
              </mc:Choice>
              <mc:Fallback>
                <p:oleObj name="Equation" r:id="rId62" imgW="126720" imgH="164880" progId="Equation.DSMT4">
                  <p:embed/>
                  <p:pic>
                    <p:nvPicPr>
                      <p:cNvPr id="57" name="Object 2"/>
                      <p:cNvPicPr>
                        <a:picLocks noChangeAspect="1" noChangeArrowheads="1"/>
                      </p:cNvPicPr>
                      <p:nvPr/>
                    </p:nvPicPr>
                    <p:blipFill>
                      <a:blip r:embed="rId63">
                        <a:extLst>
                          <a:ext uri="{28A0092B-C50C-407E-A947-70E740481C1C}">
                            <a14:useLocalDpi xmlns:a14="http://schemas.microsoft.com/office/drawing/2010/main" val="0"/>
                          </a:ext>
                        </a:extLst>
                      </a:blip>
                      <a:srcRect/>
                      <a:stretch>
                        <a:fillRect/>
                      </a:stretch>
                    </p:blipFill>
                    <p:spPr bwMode="auto">
                      <a:xfrm>
                        <a:off x="3798888" y="2917825"/>
                        <a:ext cx="231775" cy="30638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62" name="TextBox 61"/>
          <p:cNvSpPr txBox="1"/>
          <p:nvPr/>
        </p:nvSpPr>
        <p:spPr>
          <a:xfrm>
            <a:off x="4795838" y="3836988"/>
            <a:ext cx="2687637" cy="369887"/>
          </a:xfrm>
          <a:prstGeom prst="rect">
            <a:avLst/>
          </a:prstGeom>
          <a:noFill/>
        </p:spPr>
        <p:txBody>
          <a:bodyPr wrap="none">
            <a:spAutoFit/>
          </a:bodyPr>
          <a:lstStyle/>
          <a:p>
            <a:pPr>
              <a:defRPr/>
            </a:pPr>
            <a:r>
              <a:rPr lang="en-CA" dirty="0">
                <a:solidFill>
                  <a:srgbClr val="FF0000"/>
                </a:solidFill>
                <a:latin typeface="+mj-lt"/>
              </a:rPr>
              <a:t>All students getting A’s</a:t>
            </a:r>
          </a:p>
        </p:txBody>
      </p:sp>
      <p:sp>
        <p:nvSpPr>
          <p:cNvPr id="63" name="TextBox 62"/>
          <p:cNvSpPr txBox="1"/>
          <p:nvPr/>
        </p:nvSpPr>
        <p:spPr>
          <a:xfrm>
            <a:off x="2689225" y="2200275"/>
            <a:ext cx="2238375" cy="369888"/>
          </a:xfrm>
          <a:prstGeom prst="rect">
            <a:avLst/>
          </a:prstGeom>
          <a:noFill/>
        </p:spPr>
        <p:txBody>
          <a:bodyPr wrap="none">
            <a:spAutoFit/>
          </a:bodyPr>
          <a:lstStyle/>
          <a:p>
            <a:pPr>
              <a:defRPr/>
            </a:pPr>
            <a:r>
              <a:rPr lang="en-CA" dirty="0">
                <a:solidFill>
                  <a:srgbClr val="FF0000"/>
                </a:solidFill>
                <a:latin typeface="+mj-lt"/>
              </a:rPr>
              <a:t>All boys getting A’s</a:t>
            </a:r>
          </a:p>
        </p:txBody>
      </p:sp>
      <p:graphicFrame>
        <p:nvGraphicFramePr>
          <p:cNvPr id="66" name="Object 2"/>
          <p:cNvGraphicFramePr>
            <a:graphicFrameLocks noChangeAspect="1"/>
          </p:cNvGraphicFramePr>
          <p:nvPr/>
        </p:nvGraphicFramePr>
        <p:xfrm>
          <a:off x="4129088" y="3025775"/>
          <a:ext cx="966787" cy="395288"/>
        </p:xfrm>
        <a:graphic>
          <a:graphicData uri="http://schemas.openxmlformats.org/presentationml/2006/ole">
            <mc:AlternateContent xmlns:mc="http://schemas.openxmlformats.org/markup-compatibility/2006">
              <mc:Choice xmlns:v="urn:schemas-microsoft-com:vml" Requires="v">
                <p:oleObj spid="_x0000_s8224" name="Equation" r:id="rId64" imgW="444240" imgH="177480" progId="Equation.DSMT4">
                  <p:embed/>
                </p:oleObj>
              </mc:Choice>
              <mc:Fallback>
                <p:oleObj name="Equation" r:id="rId64" imgW="444240" imgH="177480" progId="Equation.DSMT4">
                  <p:embed/>
                  <p:pic>
                    <p:nvPicPr>
                      <p:cNvPr id="66" name="Object 2"/>
                      <p:cNvPicPr>
                        <a:picLocks noChangeAspect="1" noChangeArrowheads="1"/>
                      </p:cNvPicPr>
                      <p:nvPr/>
                    </p:nvPicPr>
                    <p:blipFill>
                      <a:blip r:embed="rId65">
                        <a:extLst>
                          <a:ext uri="{28A0092B-C50C-407E-A947-70E740481C1C}">
                            <a14:useLocalDpi xmlns:a14="http://schemas.microsoft.com/office/drawing/2010/main" val="0"/>
                          </a:ext>
                        </a:extLst>
                      </a:blip>
                      <a:srcRect/>
                      <a:stretch>
                        <a:fillRect/>
                      </a:stretch>
                    </p:blipFill>
                    <p:spPr bwMode="auto">
                      <a:xfrm>
                        <a:off x="4129088" y="3025775"/>
                        <a:ext cx="966787" cy="39528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58" name="Freeform 57"/>
          <p:cNvSpPr/>
          <p:nvPr/>
        </p:nvSpPr>
        <p:spPr>
          <a:xfrm>
            <a:off x="2959100" y="2541588"/>
            <a:ext cx="1370013" cy="550862"/>
          </a:xfrm>
          <a:custGeom>
            <a:avLst/>
            <a:gdLst>
              <a:gd name="connsiteX0" fmla="*/ 484094 w 874059"/>
              <a:gd name="connsiteY0" fmla="*/ 0 h 497541"/>
              <a:gd name="connsiteX1" fmla="*/ 793377 w 874059"/>
              <a:gd name="connsiteY1" fmla="*/ 94130 h 497541"/>
              <a:gd name="connsiteX2" fmla="*/ 0 w 874059"/>
              <a:gd name="connsiteY2" fmla="*/ 497541 h 497541"/>
            </a:gdLst>
            <a:ahLst/>
            <a:cxnLst>
              <a:cxn ang="0">
                <a:pos x="connsiteX0" y="connsiteY0"/>
              </a:cxn>
              <a:cxn ang="0">
                <a:pos x="connsiteX1" y="connsiteY1"/>
              </a:cxn>
              <a:cxn ang="0">
                <a:pos x="connsiteX2" y="connsiteY2"/>
              </a:cxn>
            </a:cxnLst>
            <a:rect l="l" t="t" r="r" b="b"/>
            <a:pathLst>
              <a:path w="874059" h="497541">
                <a:moveTo>
                  <a:pt x="484094" y="0"/>
                </a:moveTo>
                <a:cubicBezTo>
                  <a:pt x="679076" y="5603"/>
                  <a:pt x="874059" y="11207"/>
                  <a:pt x="793377" y="94130"/>
                </a:cubicBezTo>
                <a:cubicBezTo>
                  <a:pt x="712695" y="177053"/>
                  <a:pt x="356347" y="337297"/>
                  <a:pt x="0" y="497541"/>
                </a:cubicBezTo>
              </a:path>
            </a:pathLst>
          </a:custGeom>
          <a:ln w="25400">
            <a:solidFill>
              <a:srgbClr val="FF0000"/>
            </a:solidFill>
            <a:tailEnd type="stealth" w="lg" len="lg"/>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CA"/>
          </a:p>
        </p:txBody>
      </p:sp>
      <p:sp>
        <p:nvSpPr>
          <p:cNvPr id="7223" name="Text Box 5"/>
          <p:cNvSpPr txBox="1">
            <a:spLocks noChangeArrowheads="1"/>
          </p:cNvSpPr>
          <p:nvPr/>
        </p:nvSpPr>
        <p:spPr bwMode="auto">
          <a:xfrm>
            <a:off x="5084763" y="6613525"/>
            <a:ext cx="4059237" cy="244475"/>
          </a:xfrm>
          <a:prstGeom prst="rect">
            <a:avLst/>
          </a:prstGeom>
          <a:noFill/>
          <a:ln w="9525">
            <a:noFill/>
            <a:miter lim="800000"/>
            <a:headEnd/>
            <a:tailEnd/>
          </a:ln>
        </p:spPr>
        <p:txBody>
          <a:bodyPr wrap="none">
            <a:spAutoFit/>
          </a:bodyPr>
          <a:lstStyle/>
          <a:p>
            <a:r>
              <a:rPr lang="en-US" sz="1000"/>
              <a:t>© Copyright all rights reserved to Homework depot: </a:t>
            </a:r>
            <a:r>
              <a:rPr lang="en-US" sz="1000">
                <a:hlinkClick r:id="rId66"/>
              </a:rPr>
              <a:t>www.BCMath.ca</a:t>
            </a:r>
            <a:r>
              <a:rPr lang="en-US" sz="1000"/>
              <a:t> </a:t>
            </a:r>
          </a:p>
        </p:txBody>
      </p:sp>
      <p:cxnSp>
        <p:nvCxnSpPr>
          <p:cNvPr id="61" name="Straight Arrow Connector 60"/>
          <p:cNvCxnSpPr/>
          <p:nvPr/>
        </p:nvCxnSpPr>
        <p:spPr>
          <a:xfrm rot="10800000">
            <a:off x="2809875" y="3576638"/>
            <a:ext cx="3146425" cy="296862"/>
          </a:xfrm>
          <a:prstGeom prst="straightConnector1">
            <a:avLst/>
          </a:prstGeom>
          <a:ln w="25400">
            <a:solidFill>
              <a:srgbClr val="FF0000"/>
            </a:solidFill>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wipe(up)">
                                      <p:cBhvr>
                                        <p:cTn id="7" dur="500"/>
                                        <p:tgtEl>
                                          <p:spTgt spid="7"/>
                                        </p:tgtEl>
                                      </p:cBhvr>
                                    </p:animEffect>
                                  </p:childTnLst>
                                </p:cTn>
                              </p:par>
                              <p:par>
                                <p:cTn id="8" presetID="22" presetClass="entr" presetSubtype="1" fill="hold" nodeType="withEffect">
                                  <p:stCondLst>
                                    <p:cond delay="0"/>
                                  </p:stCondLst>
                                  <p:childTnLst>
                                    <p:set>
                                      <p:cBhvr>
                                        <p:cTn id="9" dur="1" fill="hold">
                                          <p:stCondLst>
                                            <p:cond delay="0"/>
                                          </p:stCondLst>
                                        </p:cTn>
                                        <p:tgtEl>
                                          <p:spTgt spid="8"/>
                                        </p:tgtEl>
                                        <p:attrNameLst>
                                          <p:attrName>style.visibility</p:attrName>
                                        </p:attrNameLst>
                                      </p:cBhvr>
                                      <p:to>
                                        <p:strVal val="visible"/>
                                      </p:to>
                                    </p:set>
                                    <p:animEffect transition="in" filter="wipe(up)">
                                      <p:cBhvr>
                                        <p:cTn id="10" dur="500"/>
                                        <p:tgtEl>
                                          <p:spTgt spid="8"/>
                                        </p:tgtEl>
                                      </p:cBhvr>
                                    </p:animEffect>
                                  </p:childTnLst>
                                </p:cTn>
                              </p:par>
                            </p:childTnLst>
                          </p:cTn>
                        </p:par>
                      </p:childTnLst>
                    </p:cTn>
                  </p:par>
                  <p:par>
                    <p:cTn id="11" fill="hold">
                      <p:stCondLst>
                        <p:cond delay="indefinite"/>
                      </p:stCondLst>
                      <p:childTnLst>
                        <p:par>
                          <p:cTn id="12" fill="hold">
                            <p:stCondLst>
                              <p:cond delay="0"/>
                            </p:stCondLst>
                            <p:childTnLst>
                              <p:par>
                                <p:cTn id="13" presetID="3" presetClass="entr" presetSubtype="10" fill="hold" nodeType="clickEffect">
                                  <p:stCondLst>
                                    <p:cond delay="0"/>
                                  </p:stCondLst>
                                  <p:childTnLst>
                                    <p:set>
                                      <p:cBhvr>
                                        <p:cTn id="14" dur="1" fill="hold">
                                          <p:stCondLst>
                                            <p:cond delay="0"/>
                                          </p:stCondLst>
                                        </p:cTn>
                                        <p:tgtEl>
                                          <p:spTgt spid="9"/>
                                        </p:tgtEl>
                                        <p:attrNameLst>
                                          <p:attrName>style.visibility</p:attrName>
                                        </p:attrNameLst>
                                      </p:cBhvr>
                                      <p:to>
                                        <p:strVal val="visible"/>
                                      </p:to>
                                    </p:set>
                                    <p:animEffect transition="in" filter="blinds(horizontal)">
                                      <p:cBhvr>
                                        <p:cTn id="15" dur="500"/>
                                        <p:tgtEl>
                                          <p:spTgt spid="9"/>
                                        </p:tgtEl>
                                      </p:cBhvr>
                                    </p:animEffect>
                                  </p:childTnLst>
                                </p:cTn>
                              </p:par>
                              <p:par>
                                <p:cTn id="16" presetID="3" presetClass="entr" presetSubtype="10" fill="hold" nodeType="withEffect">
                                  <p:stCondLst>
                                    <p:cond delay="0"/>
                                  </p:stCondLst>
                                  <p:childTnLst>
                                    <p:set>
                                      <p:cBhvr>
                                        <p:cTn id="17" dur="1" fill="hold">
                                          <p:stCondLst>
                                            <p:cond delay="0"/>
                                          </p:stCondLst>
                                        </p:cTn>
                                        <p:tgtEl>
                                          <p:spTgt spid="10"/>
                                        </p:tgtEl>
                                        <p:attrNameLst>
                                          <p:attrName>style.visibility</p:attrName>
                                        </p:attrNameLst>
                                      </p:cBhvr>
                                      <p:to>
                                        <p:strVal val="visible"/>
                                      </p:to>
                                    </p:set>
                                    <p:animEffect transition="in" filter="blinds(horizontal)">
                                      <p:cBhvr>
                                        <p:cTn id="18" dur="500"/>
                                        <p:tgtEl>
                                          <p:spTgt spid="10"/>
                                        </p:tgtEl>
                                      </p:cBhvr>
                                    </p:animEffect>
                                  </p:childTnLst>
                                </p:cTn>
                              </p:par>
                            </p:childTnLst>
                          </p:cTn>
                        </p:par>
                      </p:childTnLst>
                    </p:cTn>
                  </p:par>
                  <p:par>
                    <p:cTn id="19" fill="hold">
                      <p:stCondLst>
                        <p:cond delay="indefinite"/>
                      </p:stCondLst>
                      <p:childTnLst>
                        <p:par>
                          <p:cTn id="20" fill="hold">
                            <p:stCondLst>
                              <p:cond delay="0"/>
                            </p:stCondLst>
                            <p:childTnLst>
                              <p:par>
                                <p:cTn id="21" presetID="3" presetClass="entr" presetSubtype="10" fill="hold" nodeType="clickEffect">
                                  <p:stCondLst>
                                    <p:cond delay="0"/>
                                  </p:stCondLst>
                                  <p:childTnLst>
                                    <p:set>
                                      <p:cBhvr>
                                        <p:cTn id="22" dur="1" fill="hold">
                                          <p:stCondLst>
                                            <p:cond delay="0"/>
                                          </p:stCondLst>
                                        </p:cTn>
                                        <p:tgtEl>
                                          <p:spTgt spid="11"/>
                                        </p:tgtEl>
                                        <p:attrNameLst>
                                          <p:attrName>style.visibility</p:attrName>
                                        </p:attrNameLst>
                                      </p:cBhvr>
                                      <p:to>
                                        <p:strVal val="visible"/>
                                      </p:to>
                                    </p:set>
                                    <p:animEffect transition="in" filter="blinds(horizontal)">
                                      <p:cBhvr>
                                        <p:cTn id="23" dur="500"/>
                                        <p:tgtEl>
                                          <p:spTgt spid="11"/>
                                        </p:tgtEl>
                                      </p:cBhvr>
                                    </p:animEffect>
                                  </p:childTnLst>
                                </p:cTn>
                              </p:par>
                            </p:childTnLst>
                          </p:cTn>
                        </p:par>
                      </p:childTnLst>
                    </p:cTn>
                  </p:par>
                  <p:par>
                    <p:cTn id="24" fill="hold">
                      <p:stCondLst>
                        <p:cond delay="indefinite"/>
                      </p:stCondLst>
                      <p:childTnLst>
                        <p:par>
                          <p:cTn id="25" fill="hold">
                            <p:stCondLst>
                              <p:cond delay="0"/>
                            </p:stCondLst>
                            <p:childTnLst>
                              <p:par>
                                <p:cTn id="26" presetID="3" presetClass="entr" presetSubtype="10" fill="hold" nodeType="clickEffect">
                                  <p:stCondLst>
                                    <p:cond delay="0"/>
                                  </p:stCondLst>
                                  <p:childTnLst>
                                    <p:set>
                                      <p:cBhvr>
                                        <p:cTn id="27" dur="1" fill="hold">
                                          <p:stCondLst>
                                            <p:cond delay="0"/>
                                          </p:stCondLst>
                                        </p:cTn>
                                        <p:tgtEl>
                                          <p:spTgt spid="12"/>
                                        </p:tgtEl>
                                        <p:attrNameLst>
                                          <p:attrName>style.visibility</p:attrName>
                                        </p:attrNameLst>
                                      </p:cBhvr>
                                      <p:to>
                                        <p:strVal val="visible"/>
                                      </p:to>
                                    </p:set>
                                    <p:animEffect transition="in" filter="blinds(horizontal)">
                                      <p:cBhvr>
                                        <p:cTn id="28" dur="500"/>
                                        <p:tgtEl>
                                          <p:spTgt spid="12"/>
                                        </p:tgtEl>
                                      </p:cBhvr>
                                    </p:animEffect>
                                  </p:childTnLst>
                                </p:cTn>
                              </p:par>
                            </p:childTnLst>
                          </p:cTn>
                        </p:par>
                      </p:childTnLst>
                    </p:cTn>
                  </p:par>
                  <p:par>
                    <p:cTn id="29" fill="hold">
                      <p:stCondLst>
                        <p:cond delay="indefinite"/>
                      </p:stCondLst>
                      <p:childTnLst>
                        <p:par>
                          <p:cTn id="30" fill="hold">
                            <p:stCondLst>
                              <p:cond delay="0"/>
                            </p:stCondLst>
                            <p:childTnLst>
                              <p:par>
                                <p:cTn id="31" presetID="22" presetClass="entr" presetSubtype="1" fill="hold" nodeType="clickEffect">
                                  <p:stCondLst>
                                    <p:cond delay="0"/>
                                  </p:stCondLst>
                                  <p:childTnLst>
                                    <p:set>
                                      <p:cBhvr>
                                        <p:cTn id="32" dur="1" fill="hold">
                                          <p:stCondLst>
                                            <p:cond delay="0"/>
                                          </p:stCondLst>
                                        </p:cTn>
                                        <p:tgtEl>
                                          <p:spTgt spid="13"/>
                                        </p:tgtEl>
                                        <p:attrNameLst>
                                          <p:attrName>style.visibility</p:attrName>
                                        </p:attrNameLst>
                                      </p:cBhvr>
                                      <p:to>
                                        <p:strVal val="visible"/>
                                      </p:to>
                                    </p:set>
                                    <p:animEffect transition="in" filter="wipe(up)">
                                      <p:cBhvr>
                                        <p:cTn id="33" dur="500"/>
                                        <p:tgtEl>
                                          <p:spTgt spid="13"/>
                                        </p:tgtEl>
                                      </p:cBhvr>
                                    </p:animEffect>
                                  </p:childTnLst>
                                </p:cTn>
                              </p:par>
                              <p:par>
                                <p:cTn id="34" presetID="22" presetClass="entr" presetSubtype="1" fill="hold" nodeType="withEffect">
                                  <p:stCondLst>
                                    <p:cond delay="0"/>
                                  </p:stCondLst>
                                  <p:childTnLst>
                                    <p:set>
                                      <p:cBhvr>
                                        <p:cTn id="35" dur="1" fill="hold">
                                          <p:stCondLst>
                                            <p:cond delay="0"/>
                                          </p:stCondLst>
                                        </p:cTn>
                                        <p:tgtEl>
                                          <p:spTgt spid="17"/>
                                        </p:tgtEl>
                                        <p:attrNameLst>
                                          <p:attrName>style.visibility</p:attrName>
                                        </p:attrNameLst>
                                      </p:cBhvr>
                                      <p:to>
                                        <p:strVal val="visible"/>
                                      </p:to>
                                    </p:set>
                                    <p:animEffect transition="in" filter="wipe(up)">
                                      <p:cBhvr>
                                        <p:cTn id="36" dur="500"/>
                                        <p:tgtEl>
                                          <p:spTgt spid="17"/>
                                        </p:tgtEl>
                                      </p:cBhvr>
                                    </p:animEffect>
                                  </p:childTnLst>
                                </p:cTn>
                              </p:par>
                            </p:childTnLst>
                          </p:cTn>
                        </p:par>
                      </p:childTnLst>
                    </p:cTn>
                  </p:par>
                  <p:par>
                    <p:cTn id="37" fill="hold">
                      <p:stCondLst>
                        <p:cond delay="indefinite"/>
                      </p:stCondLst>
                      <p:childTnLst>
                        <p:par>
                          <p:cTn id="38" fill="hold">
                            <p:stCondLst>
                              <p:cond delay="0"/>
                            </p:stCondLst>
                            <p:childTnLst>
                              <p:par>
                                <p:cTn id="39" presetID="3" presetClass="entr" presetSubtype="10" fill="hold" nodeType="clickEffect">
                                  <p:stCondLst>
                                    <p:cond delay="0"/>
                                  </p:stCondLst>
                                  <p:childTnLst>
                                    <p:set>
                                      <p:cBhvr>
                                        <p:cTn id="40" dur="1" fill="hold">
                                          <p:stCondLst>
                                            <p:cond delay="0"/>
                                          </p:stCondLst>
                                        </p:cTn>
                                        <p:tgtEl>
                                          <p:spTgt spid="14"/>
                                        </p:tgtEl>
                                        <p:attrNameLst>
                                          <p:attrName>style.visibility</p:attrName>
                                        </p:attrNameLst>
                                      </p:cBhvr>
                                      <p:to>
                                        <p:strVal val="visible"/>
                                      </p:to>
                                    </p:set>
                                    <p:animEffect transition="in" filter="blinds(horizontal)">
                                      <p:cBhvr>
                                        <p:cTn id="41" dur="500"/>
                                        <p:tgtEl>
                                          <p:spTgt spid="14"/>
                                        </p:tgtEl>
                                      </p:cBhvr>
                                    </p:animEffect>
                                  </p:childTnLst>
                                </p:cTn>
                              </p:par>
                              <p:par>
                                <p:cTn id="42" presetID="3" presetClass="entr" presetSubtype="10" fill="hold" nodeType="withEffect">
                                  <p:stCondLst>
                                    <p:cond delay="0"/>
                                  </p:stCondLst>
                                  <p:childTnLst>
                                    <p:set>
                                      <p:cBhvr>
                                        <p:cTn id="43" dur="1" fill="hold">
                                          <p:stCondLst>
                                            <p:cond delay="0"/>
                                          </p:stCondLst>
                                        </p:cTn>
                                        <p:tgtEl>
                                          <p:spTgt spid="15"/>
                                        </p:tgtEl>
                                        <p:attrNameLst>
                                          <p:attrName>style.visibility</p:attrName>
                                        </p:attrNameLst>
                                      </p:cBhvr>
                                      <p:to>
                                        <p:strVal val="visible"/>
                                      </p:to>
                                    </p:set>
                                    <p:animEffect transition="in" filter="blinds(horizontal)">
                                      <p:cBhvr>
                                        <p:cTn id="44" dur="500"/>
                                        <p:tgtEl>
                                          <p:spTgt spid="15"/>
                                        </p:tgtEl>
                                      </p:cBhvr>
                                    </p:animEffect>
                                  </p:childTnLst>
                                </p:cTn>
                              </p:par>
                            </p:childTnLst>
                          </p:cTn>
                        </p:par>
                      </p:childTnLst>
                    </p:cTn>
                  </p:par>
                  <p:par>
                    <p:cTn id="45" fill="hold">
                      <p:stCondLst>
                        <p:cond delay="indefinite"/>
                      </p:stCondLst>
                      <p:childTnLst>
                        <p:par>
                          <p:cTn id="46" fill="hold">
                            <p:stCondLst>
                              <p:cond delay="0"/>
                            </p:stCondLst>
                            <p:childTnLst>
                              <p:par>
                                <p:cTn id="47" presetID="3" presetClass="entr" presetSubtype="10" fill="hold" nodeType="clickEffect">
                                  <p:stCondLst>
                                    <p:cond delay="0"/>
                                  </p:stCondLst>
                                  <p:childTnLst>
                                    <p:set>
                                      <p:cBhvr>
                                        <p:cTn id="48" dur="1" fill="hold">
                                          <p:stCondLst>
                                            <p:cond delay="0"/>
                                          </p:stCondLst>
                                        </p:cTn>
                                        <p:tgtEl>
                                          <p:spTgt spid="16"/>
                                        </p:tgtEl>
                                        <p:attrNameLst>
                                          <p:attrName>style.visibility</p:attrName>
                                        </p:attrNameLst>
                                      </p:cBhvr>
                                      <p:to>
                                        <p:strVal val="visible"/>
                                      </p:to>
                                    </p:set>
                                    <p:animEffect transition="in" filter="blinds(horizontal)">
                                      <p:cBhvr>
                                        <p:cTn id="49" dur="500"/>
                                        <p:tgtEl>
                                          <p:spTgt spid="16"/>
                                        </p:tgtEl>
                                      </p:cBhvr>
                                    </p:animEffect>
                                  </p:childTnLst>
                                </p:cTn>
                              </p:par>
                            </p:childTnLst>
                          </p:cTn>
                        </p:par>
                      </p:childTnLst>
                    </p:cTn>
                  </p:par>
                  <p:par>
                    <p:cTn id="50" fill="hold">
                      <p:stCondLst>
                        <p:cond delay="indefinite"/>
                      </p:stCondLst>
                      <p:childTnLst>
                        <p:par>
                          <p:cTn id="51" fill="hold">
                            <p:stCondLst>
                              <p:cond delay="0"/>
                            </p:stCondLst>
                            <p:childTnLst>
                              <p:par>
                                <p:cTn id="52" presetID="3" presetClass="entr" presetSubtype="10" fill="hold" nodeType="clickEffect">
                                  <p:stCondLst>
                                    <p:cond delay="0"/>
                                  </p:stCondLst>
                                  <p:childTnLst>
                                    <p:set>
                                      <p:cBhvr>
                                        <p:cTn id="53" dur="1" fill="hold">
                                          <p:stCondLst>
                                            <p:cond delay="0"/>
                                          </p:stCondLst>
                                        </p:cTn>
                                        <p:tgtEl>
                                          <p:spTgt spid="18"/>
                                        </p:tgtEl>
                                        <p:attrNameLst>
                                          <p:attrName>style.visibility</p:attrName>
                                        </p:attrNameLst>
                                      </p:cBhvr>
                                      <p:to>
                                        <p:strVal val="visible"/>
                                      </p:to>
                                    </p:set>
                                    <p:animEffect transition="in" filter="blinds(horizontal)">
                                      <p:cBhvr>
                                        <p:cTn id="54" dur="500"/>
                                        <p:tgtEl>
                                          <p:spTgt spid="18"/>
                                        </p:tgtEl>
                                      </p:cBhvr>
                                    </p:animEffect>
                                  </p:childTnLst>
                                </p:cTn>
                              </p:par>
                            </p:childTnLst>
                          </p:cTn>
                        </p:par>
                      </p:childTnLst>
                    </p:cTn>
                  </p:par>
                  <p:par>
                    <p:cTn id="55" fill="hold">
                      <p:stCondLst>
                        <p:cond delay="indefinite"/>
                      </p:stCondLst>
                      <p:childTnLst>
                        <p:par>
                          <p:cTn id="56" fill="hold">
                            <p:stCondLst>
                              <p:cond delay="0"/>
                            </p:stCondLst>
                            <p:childTnLst>
                              <p:par>
                                <p:cTn id="57" presetID="22" presetClass="entr" presetSubtype="1" fill="hold" nodeType="clickEffect">
                                  <p:stCondLst>
                                    <p:cond delay="0"/>
                                  </p:stCondLst>
                                  <p:childTnLst>
                                    <p:set>
                                      <p:cBhvr>
                                        <p:cTn id="58" dur="1" fill="hold">
                                          <p:stCondLst>
                                            <p:cond delay="0"/>
                                          </p:stCondLst>
                                        </p:cTn>
                                        <p:tgtEl>
                                          <p:spTgt spid="19"/>
                                        </p:tgtEl>
                                        <p:attrNameLst>
                                          <p:attrName>style.visibility</p:attrName>
                                        </p:attrNameLst>
                                      </p:cBhvr>
                                      <p:to>
                                        <p:strVal val="visible"/>
                                      </p:to>
                                    </p:set>
                                    <p:animEffect transition="in" filter="wipe(up)">
                                      <p:cBhvr>
                                        <p:cTn id="59" dur="500"/>
                                        <p:tgtEl>
                                          <p:spTgt spid="19"/>
                                        </p:tgtEl>
                                      </p:cBhvr>
                                    </p:animEffect>
                                  </p:childTnLst>
                                </p:cTn>
                              </p:par>
                              <p:par>
                                <p:cTn id="60" presetID="22" presetClass="entr" presetSubtype="1" fill="hold" nodeType="withEffect">
                                  <p:stCondLst>
                                    <p:cond delay="0"/>
                                  </p:stCondLst>
                                  <p:childTnLst>
                                    <p:set>
                                      <p:cBhvr>
                                        <p:cTn id="61" dur="1" fill="hold">
                                          <p:stCondLst>
                                            <p:cond delay="0"/>
                                          </p:stCondLst>
                                        </p:cTn>
                                        <p:tgtEl>
                                          <p:spTgt spid="23"/>
                                        </p:tgtEl>
                                        <p:attrNameLst>
                                          <p:attrName>style.visibility</p:attrName>
                                        </p:attrNameLst>
                                      </p:cBhvr>
                                      <p:to>
                                        <p:strVal val="visible"/>
                                      </p:to>
                                    </p:set>
                                    <p:animEffect transition="in" filter="wipe(up)">
                                      <p:cBhvr>
                                        <p:cTn id="62" dur="500"/>
                                        <p:tgtEl>
                                          <p:spTgt spid="23"/>
                                        </p:tgtEl>
                                      </p:cBhvr>
                                    </p:animEffect>
                                  </p:childTnLst>
                                </p:cTn>
                              </p:par>
                            </p:childTnLst>
                          </p:cTn>
                        </p:par>
                      </p:childTnLst>
                    </p:cTn>
                  </p:par>
                  <p:par>
                    <p:cTn id="63" fill="hold">
                      <p:stCondLst>
                        <p:cond delay="indefinite"/>
                      </p:stCondLst>
                      <p:childTnLst>
                        <p:par>
                          <p:cTn id="64" fill="hold">
                            <p:stCondLst>
                              <p:cond delay="0"/>
                            </p:stCondLst>
                            <p:childTnLst>
                              <p:par>
                                <p:cTn id="65" presetID="3" presetClass="entr" presetSubtype="10" fill="hold" nodeType="clickEffect">
                                  <p:stCondLst>
                                    <p:cond delay="0"/>
                                  </p:stCondLst>
                                  <p:childTnLst>
                                    <p:set>
                                      <p:cBhvr>
                                        <p:cTn id="66" dur="1" fill="hold">
                                          <p:stCondLst>
                                            <p:cond delay="0"/>
                                          </p:stCondLst>
                                        </p:cTn>
                                        <p:tgtEl>
                                          <p:spTgt spid="20"/>
                                        </p:tgtEl>
                                        <p:attrNameLst>
                                          <p:attrName>style.visibility</p:attrName>
                                        </p:attrNameLst>
                                      </p:cBhvr>
                                      <p:to>
                                        <p:strVal val="visible"/>
                                      </p:to>
                                    </p:set>
                                    <p:animEffect transition="in" filter="blinds(horizontal)">
                                      <p:cBhvr>
                                        <p:cTn id="67" dur="500"/>
                                        <p:tgtEl>
                                          <p:spTgt spid="20"/>
                                        </p:tgtEl>
                                      </p:cBhvr>
                                    </p:animEffect>
                                  </p:childTnLst>
                                </p:cTn>
                              </p:par>
                              <p:par>
                                <p:cTn id="68" presetID="3" presetClass="entr" presetSubtype="10" fill="hold" nodeType="withEffect">
                                  <p:stCondLst>
                                    <p:cond delay="0"/>
                                  </p:stCondLst>
                                  <p:childTnLst>
                                    <p:set>
                                      <p:cBhvr>
                                        <p:cTn id="69" dur="1" fill="hold">
                                          <p:stCondLst>
                                            <p:cond delay="0"/>
                                          </p:stCondLst>
                                        </p:cTn>
                                        <p:tgtEl>
                                          <p:spTgt spid="21"/>
                                        </p:tgtEl>
                                        <p:attrNameLst>
                                          <p:attrName>style.visibility</p:attrName>
                                        </p:attrNameLst>
                                      </p:cBhvr>
                                      <p:to>
                                        <p:strVal val="visible"/>
                                      </p:to>
                                    </p:set>
                                    <p:animEffect transition="in" filter="blinds(horizontal)">
                                      <p:cBhvr>
                                        <p:cTn id="70" dur="500"/>
                                        <p:tgtEl>
                                          <p:spTgt spid="21"/>
                                        </p:tgtEl>
                                      </p:cBhvr>
                                    </p:animEffect>
                                  </p:childTnLst>
                                </p:cTn>
                              </p:par>
                            </p:childTnLst>
                          </p:cTn>
                        </p:par>
                      </p:childTnLst>
                    </p:cTn>
                  </p:par>
                  <p:par>
                    <p:cTn id="71" fill="hold">
                      <p:stCondLst>
                        <p:cond delay="indefinite"/>
                      </p:stCondLst>
                      <p:childTnLst>
                        <p:par>
                          <p:cTn id="72" fill="hold">
                            <p:stCondLst>
                              <p:cond delay="0"/>
                            </p:stCondLst>
                            <p:childTnLst>
                              <p:par>
                                <p:cTn id="73" presetID="3" presetClass="entr" presetSubtype="10" fill="hold" nodeType="clickEffect">
                                  <p:stCondLst>
                                    <p:cond delay="0"/>
                                  </p:stCondLst>
                                  <p:childTnLst>
                                    <p:set>
                                      <p:cBhvr>
                                        <p:cTn id="74" dur="1" fill="hold">
                                          <p:stCondLst>
                                            <p:cond delay="0"/>
                                          </p:stCondLst>
                                        </p:cTn>
                                        <p:tgtEl>
                                          <p:spTgt spid="22"/>
                                        </p:tgtEl>
                                        <p:attrNameLst>
                                          <p:attrName>style.visibility</p:attrName>
                                        </p:attrNameLst>
                                      </p:cBhvr>
                                      <p:to>
                                        <p:strVal val="visible"/>
                                      </p:to>
                                    </p:set>
                                    <p:animEffect transition="in" filter="blinds(horizontal)">
                                      <p:cBhvr>
                                        <p:cTn id="75" dur="500"/>
                                        <p:tgtEl>
                                          <p:spTgt spid="22"/>
                                        </p:tgtEl>
                                      </p:cBhvr>
                                    </p:animEffect>
                                  </p:childTnLst>
                                </p:cTn>
                              </p:par>
                            </p:childTnLst>
                          </p:cTn>
                        </p:par>
                      </p:childTnLst>
                    </p:cTn>
                  </p:par>
                  <p:par>
                    <p:cTn id="76" fill="hold">
                      <p:stCondLst>
                        <p:cond delay="indefinite"/>
                      </p:stCondLst>
                      <p:childTnLst>
                        <p:par>
                          <p:cTn id="77" fill="hold">
                            <p:stCondLst>
                              <p:cond delay="0"/>
                            </p:stCondLst>
                            <p:childTnLst>
                              <p:par>
                                <p:cTn id="78" presetID="3" presetClass="entr" presetSubtype="10" fill="hold" nodeType="clickEffect">
                                  <p:stCondLst>
                                    <p:cond delay="0"/>
                                  </p:stCondLst>
                                  <p:childTnLst>
                                    <p:set>
                                      <p:cBhvr>
                                        <p:cTn id="79" dur="1" fill="hold">
                                          <p:stCondLst>
                                            <p:cond delay="0"/>
                                          </p:stCondLst>
                                        </p:cTn>
                                        <p:tgtEl>
                                          <p:spTgt spid="24"/>
                                        </p:tgtEl>
                                        <p:attrNameLst>
                                          <p:attrName>style.visibility</p:attrName>
                                        </p:attrNameLst>
                                      </p:cBhvr>
                                      <p:to>
                                        <p:strVal val="visible"/>
                                      </p:to>
                                    </p:set>
                                    <p:animEffect transition="in" filter="blinds(horizontal)">
                                      <p:cBhvr>
                                        <p:cTn id="80" dur="500"/>
                                        <p:tgtEl>
                                          <p:spTgt spid="24"/>
                                        </p:tgtEl>
                                      </p:cBhvr>
                                    </p:animEffect>
                                  </p:childTnLst>
                                </p:cTn>
                              </p:par>
                            </p:childTnLst>
                          </p:cTn>
                        </p:par>
                      </p:childTnLst>
                    </p:cTn>
                  </p:par>
                  <p:par>
                    <p:cTn id="81" fill="hold">
                      <p:stCondLst>
                        <p:cond delay="indefinite"/>
                      </p:stCondLst>
                      <p:childTnLst>
                        <p:par>
                          <p:cTn id="82" fill="hold">
                            <p:stCondLst>
                              <p:cond delay="0"/>
                            </p:stCondLst>
                            <p:childTnLst>
                              <p:par>
                                <p:cTn id="83" presetID="3" presetClass="entr" presetSubtype="10" fill="hold" grpId="0" nodeType="clickEffect">
                                  <p:stCondLst>
                                    <p:cond delay="0"/>
                                  </p:stCondLst>
                                  <p:childTnLst>
                                    <p:set>
                                      <p:cBhvr>
                                        <p:cTn id="84" dur="1" fill="hold">
                                          <p:stCondLst>
                                            <p:cond delay="0"/>
                                          </p:stCondLst>
                                        </p:cTn>
                                        <p:tgtEl>
                                          <p:spTgt spid="26"/>
                                        </p:tgtEl>
                                        <p:attrNameLst>
                                          <p:attrName>style.visibility</p:attrName>
                                        </p:attrNameLst>
                                      </p:cBhvr>
                                      <p:to>
                                        <p:strVal val="visible"/>
                                      </p:to>
                                    </p:set>
                                    <p:animEffect transition="in" filter="blinds(horizontal)">
                                      <p:cBhvr>
                                        <p:cTn id="85" dur="500"/>
                                        <p:tgtEl>
                                          <p:spTgt spid="26"/>
                                        </p:tgtEl>
                                      </p:cBhvr>
                                    </p:animEffect>
                                  </p:childTnLst>
                                </p:cTn>
                              </p:par>
                              <p:par>
                                <p:cTn id="86" presetID="3" presetClass="entr" presetSubtype="10" fill="hold" nodeType="withEffect">
                                  <p:stCondLst>
                                    <p:cond delay="0"/>
                                  </p:stCondLst>
                                  <p:childTnLst>
                                    <p:set>
                                      <p:cBhvr>
                                        <p:cTn id="87" dur="1" fill="hold">
                                          <p:stCondLst>
                                            <p:cond delay="0"/>
                                          </p:stCondLst>
                                        </p:cTn>
                                        <p:tgtEl>
                                          <p:spTgt spid="27"/>
                                        </p:tgtEl>
                                        <p:attrNameLst>
                                          <p:attrName>style.visibility</p:attrName>
                                        </p:attrNameLst>
                                      </p:cBhvr>
                                      <p:to>
                                        <p:strVal val="visible"/>
                                      </p:to>
                                    </p:set>
                                    <p:animEffect transition="in" filter="blinds(horizontal)">
                                      <p:cBhvr>
                                        <p:cTn id="88" dur="500"/>
                                        <p:tgtEl>
                                          <p:spTgt spid="27"/>
                                        </p:tgtEl>
                                      </p:cBhvr>
                                    </p:animEffect>
                                  </p:childTnLst>
                                </p:cTn>
                              </p:par>
                            </p:childTnLst>
                          </p:cTn>
                        </p:par>
                      </p:childTnLst>
                    </p:cTn>
                  </p:par>
                  <p:par>
                    <p:cTn id="89" fill="hold">
                      <p:stCondLst>
                        <p:cond delay="indefinite"/>
                      </p:stCondLst>
                      <p:childTnLst>
                        <p:par>
                          <p:cTn id="90" fill="hold">
                            <p:stCondLst>
                              <p:cond delay="0"/>
                            </p:stCondLst>
                            <p:childTnLst>
                              <p:par>
                                <p:cTn id="91" presetID="3" presetClass="entr" presetSubtype="10" fill="hold" grpId="0" nodeType="clickEffect">
                                  <p:stCondLst>
                                    <p:cond delay="0"/>
                                  </p:stCondLst>
                                  <p:childTnLst>
                                    <p:set>
                                      <p:cBhvr>
                                        <p:cTn id="92" dur="1" fill="hold">
                                          <p:stCondLst>
                                            <p:cond delay="0"/>
                                          </p:stCondLst>
                                        </p:cTn>
                                        <p:tgtEl>
                                          <p:spTgt spid="28"/>
                                        </p:tgtEl>
                                        <p:attrNameLst>
                                          <p:attrName>style.visibility</p:attrName>
                                        </p:attrNameLst>
                                      </p:cBhvr>
                                      <p:to>
                                        <p:strVal val="visible"/>
                                      </p:to>
                                    </p:set>
                                    <p:animEffect transition="in" filter="blinds(horizontal)">
                                      <p:cBhvr>
                                        <p:cTn id="93" dur="500"/>
                                        <p:tgtEl>
                                          <p:spTgt spid="28"/>
                                        </p:tgtEl>
                                      </p:cBhvr>
                                    </p:animEffect>
                                  </p:childTnLst>
                                </p:cTn>
                              </p:par>
                            </p:childTnLst>
                          </p:cTn>
                        </p:par>
                      </p:childTnLst>
                    </p:cTn>
                  </p:par>
                  <p:par>
                    <p:cTn id="94" fill="hold">
                      <p:stCondLst>
                        <p:cond delay="indefinite"/>
                      </p:stCondLst>
                      <p:childTnLst>
                        <p:par>
                          <p:cTn id="95" fill="hold">
                            <p:stCondLst>
                              <p:cond delay="0"/>
                            </p:stCondLst>
                            <p:childTnLst>
                              <p:par>
                                <p:cTn id="96" presetID="3" presetClass="entr" presetSubtype="10" fill="hold" nodeType="clickEffect">
                                  <p:stCondLst>
                                    <p:cond delay="0"/>
                                  </p:stCondLst>
                                  <p:childTnLst>
                                    <p:set>
                                      <p:cBhvr>
                                        <p:cTn id="97" dur="1" fill="hold">
                                          <p:stCondLst>
                                            <p:cond delay="0"/>
                                          </p:stCondLst>
                                        </p:cTn>
                                        <p:tgtEl>
                                          <p:spTgt spid="29"/>
                                        </p:tgtEl>
                                        <p:attrNameLst>
                                          <p:attrName>style.visibility</p:attrName>
                                        </p:attrNameLst>
                                      </p:cBhvr>
                                      <p:to>
                                        <p:strVal val="visible"/>
                                      </p:to>
                                    </p:set>
                                    <p:animEffect transition="in" filter="blinds(horizontal)">
                                      <p:cBhvr>
                                        <p:cTn id="98" dur="500"/>
                                        <p:tgtEl>
                                          <p:spTgt spid="29"/>
                                        </p:tgtEl>
                                      </p:cBhvr>
                                    </p:animEffect>
                                  </p:childTnLst>
                                </p:cTn>
                              </p:par>
                            </p:childTnLst>
                          </p:cTn>
                        </p:par>
                      </p:childTnLst>
                    </p:cTn>
                  </p:par>
                  <p:par>
                    <p:cTn id="99" fill="hold">
                      <p:stCondLst>
                        <p:cond delay="indefinite"/>
                      </p:stCondLst>
                      <p:childTnLst>
                        <p:par>
                          <p:cTn id="100" fill="hold">
                            <p:stCondLst>
                              <p:cond delay="0"/>
                            </p:stCondLst>
                            <p:childTnLst>
                              <p:par>
                                <p:cTn id="101" presetID="3" presetClass="entr" presetSubtype="10" fill="hold" nodeType="clickEffect">
                                  <p:stCondLst>
                                    <p:cond delay="0"/>
                                  </p:stCondLst>
                                  <p:childTnLst>
                                    <p:set>
                                      <p:cBhvr>
                                        <p:cTn id="102" dur="1" fill="hold">
                                          <p:stCondLst>
                                            <p:cond delay="0"/>
                                          </p:stCondLst>
                                        </p:cTn>
                                        <p:tgtEl>
                                          <p:spTgt spid="30"/>
                                        </p:tgtEl>
                                        <p:attrNameLst>
                                          <p:attrName>style.visibility</p:attrName>
                                        </p:attrNameLst>
                                      </p:cBhvr>
                                      <p:to>
                                        <p:strVal val="visible"/>
                                      </p:to>
                                    </p:set>
                                    <p:animEffect transition="in" filter="blinds(horizontal)">
                                      <p:cBhvr>
                                        <p:cTn id="103" dur="500"/>
                                        <p:tgtEl>
                                          <p:spTgt spid="30"/>
                                        </p:tgtEl>
                                      </p:cBhvr>
                                    </p:animEffect>
                                  </p:childTnLst>
                                </p:cTn>
                              </p:par>
                            </p:childTnLst>
                          </p:cTn>
                        </p:par>
                      </p:childTnLst>
                    </p:cTn>
                  </p:par>
                  <p:par>
                    <p:cTn id="104" fill="hold">
                      <p:stCondLst>
                        <p:cond delay="indefinite"/>
                      </p:stCondLst>
                      <p:childTnLst>
                        <p:par>
                          <p:cTn id="105" fill="hold">
                            <p:stCondLst>
                              <p:cond delay="0"/>
                            </p:stCondLst>
                            <p:childTnLst>
                              <p:par>
                                <p:cTn id="106" presetID="3" presetClass="entr" presetSubtype="10" fill="hold" nodeType="clickEffect">
                                  <p:stCondLst>
                                    <p:cond delay="0"/>
                                  </p:stCondLst>
                                  <p:childTnLst>
                                    <p:set>
                                      <p:cBhvr>
                                        <p:cTn id="107" dur="1" fill="hold">
                                          <p:stCondLst>
                                            <p:cond delay="0"/>
                                          </p:stCondLst>
                                        </p:cTn>
                                        <p:tgtEl>
                                          <p:spTgt spid="31"/>
                                        </p:tgtEl>
                                        <p:attrNameLst>
                                          <p:attrName>style.visibility</p:attrName>
                                        </p:attrNameLst>
                                      </p:cBhvr>
                                      <p:to>
                                        <p:strVal val="visible"/>
                                      </p:to>
                                    </p:set>
                                    <p:animEffect transition="in" filter="blinds(horizontal)">
                                      <p:cBhvr>
                                        <p:cTn id="108" dur="500"/>
                                        <p:tgtEl>
                                          <p:spTgt spid="31"/>
                                        </p:tgtEl>
                                      </p:cBhvr>
                                    </p:animEffect>
                                  </p:childTnLst>
                                </p:cTn>
                              </p:par>
                            </p:childTnLst>
                          </p:cTn>
                        </p:par>
                      </p:childTnLst>
                    </p:cTn>
                  </p:par>
                  <p:par>
                    <p:cTn id="109" fill="hold">
                      <p:stCondLst>
                        <p:cond delay="indefinite"/>
                      </p:stCondLst>
                      <p:childTnLst>
                        <p:par>
                          <p:cTn id="110" fill="hold">
                            <p:stCondLst>
                              <p:cond delay="0"/>
                            </p:stCondLst>
                            <p:childTnLst>
                              <p:par>
                                <p:cTn id="111" presetID="3" presetClass="entr" presetSubtype="10" fill="hold" grpId="0" nodeType="clickEffect">
                                  <p:stCondLst>
                                    <p:cond delay="0"/>
                                  </p:stCondLst>
                                  <p:childTnLst>
                                    <p:set>
                                      <p:cBhvr>
                                        <p:cTn id="112" dur="1" fill="hold">
                                          <p:stCondLst>
                                            <p:cond delay="0"/>
                                          </p:stCondLst>
                                        </p:cTn>
                                        <p:tgtEl>
                                          <p:spTgt spid="53"/>
                                        </p:tgtEl>
                                        <p:attrNameLst>
                                          <p:attrName>style.visibility</p:attrName>
                                        </p:attrNameLst>
                                      </p:cBhvr>
                                      <p:to>
                                        <p:strVal val="visible"/>
                                      </p:to>
                                    </p:set>
                                    <p:animEffect transition="in" filter="blinds(horizontal)">
                                      <p:cBhvr>
                                        <p:cTn id="113" dur="500"/>
                                        <p:tgtEl>
                                          <p:spTgt spid="53"/>
                                        </p:tgtEl>
                                      </p:cBhvr>
                                    </p:animEffect>
                                  </p:childTnLst>
                                </p:cTn>
                              </p:par>
                            </p:childTnLst>
                          </p:cTn>
                        </p:par>
                      </p:childTnLst>
                    </p:cTn>
                  </p:par>
                  <p:par>
                    <p:cTn id="114" fill="hold">
                      <p:stCondLst>
                        <p:cond delay="indefinite"/>
                      </p:stCondLst>
                      <p:childTnLst>
                        <p:par>
                          <p:cTn id="115" fill="hold">
                            <p:stCondLst>
                              <p:cond delay="0"/>
                            </p:stCondLst>
                            <p:childTnLst>
                              <p:par>
                                <p:cTn id="116" presetID="3" presetClass="entr" presetSubtype="10" fill="hold" nodeType="clickEffect">
                                  <p:stCondLst>
                                    <p:cond delay="0"/>
                                  </p:stCondLst>
                                  <p:childTnLst>
                                    <p:set>
                                      <p:cBhvr>
                                        <p:cTn id="117" dur="1" fill="hold">
                                          <p:stCondLst>
                                            <p:cond delay="0"/>
                                          </p:stCondLst>
                                        </p:cTn>
                                        <p:tgtEl>
                                          <p:spTgt spid="54"/>
                                        </p:tgtEl>
                                        <p:attrNameLst>
                                          <p:attrName>style.visibility</p:attrName>
                                        </p:attrNameLst>
                                      </p:cBhvr>
                                      <p:to>
                                        <p:strVal val="visible"/>
                                      </p:to>
                                    </p:set>
                                    <p:animEffect transition="in" filter="blinds(horizontal)">
                                      <p:cBhvr>
                                        <p:cTn id="118" dur="500"/>
                                        <p:tgtEl>
                                          <p:spTgt spid="54"/>
                                        </p:tgtEl>
                                      </p:cBhvr>
                                    </p:animEffect>
                                  </p:childTnLst>
                                </p:cTn>
                              </p:par>
                            </p:childTnLst>
                          </p:cTn>
                        </p:par>
                      </p:childTnLst>
                    </p:cTn>
                  </p:par>
                  <p:par>
                    <p:cTn id="119" fill="hold">
                      <p:stCondLst>
                        <p:cond delay="indefinite"/>
                      </p:stCondLst>
                      <p:childTnLst>
                        <p:par>
                          <p:cTn id="120" fill="hold">
                            <p:stCondLst>
                              <p:cond delay="0"/>
                            </p:stCondLst>
                            <p:childTnLst>
                              <p:par>
                                <p:cTn id="121" presetID="3" presetClass="entr" presetSubtype="10" fill="hold" nodeType="clickEffect">
                                  <p:stCondLst>
                                    <p:cond delay="0"/>
                                  </p:stCondLst>
                                  <p:childTnLst>
                                    <p:set>
                                      <p:cBhvr>
                                        <p:cTn id="122" dur="1" fill="hold">
                                          <p:stCondLst>
                                            <p:cond delay="0"/>
                                          </p:stCondLst>
                                        </p:cTn>
                                        <p:tgtEl>
                                          <p:spTgt spid="55"/>
                                        </p:tgtEl>
                                        <p:attrNameLst>
                                          <p:attrName>style.visibility</p:attrName>
                                        </p:attrNameLst>
                                      </p:cBhvr>
                                      <p:to>
                                        <p:strVal val="visible"/>
                                      </p:to>
                                    </p:set>
                                    <p:animEffect transition="in" filter="blinds(horizontal)">
                                      <p:cBhvr>
                                        <p:cTn id="123" dur="500"/>
                                        <p:tgtEl>
                                          <p:spTgt spid="55"/>
                                        </p:tgtEl>
                                      </p:cBhvr>
                                    </p:animEffect>
                                  </p:childTnLst>
                                </p:cTn>
                              </p:par>
                            </p:childTnLst>
                          </p:cTn>
                        </p:par>
                      </p:childTnLst>
                    </p:cTn>
                  </p:par>
                  <p:par>
                    <p:cTn id="124" fill="hold">
                      <p:stCondLst>
                        <p:cond delay="indefinite"/>
                      </p:stCondLst>
                      <p:childTnLst>
                        <p:par>
                          <p:cTn id="125" fill="hold">
                            <p:stCondLst>
                              <p:cond delay="0"/>
                            </p:stCondLst>
                            <p:childTnLst>
                              <p:par>
                                <p:cTn id="126" presetID="3" presetClass="entr" presetSubtype="10" fill="hold" grpId="0" nodeType="clickEffect">
                                  <p:stCondLst>
                                    <p:cond delay="0"/>
                                  </p:stCondLst>
                                  <p:childTnLst>
                                    <p:set>
                                      <p:cBhvr>
                                        <p:cTn id="127" dur="1" fill="hold">
                                          <p:stCondLst>
                                            <p:cond delay="0"/>
                                          </p:stCondLst>
                                        </p:cTn>
                                        <p:tgtEl>
                                          <p:spTgt spid="62"/>
                                        </p:tgtEl>
                                        <p:attrNameLst>
                                          <p:attrName>style.visibility</p:attrName>
                                        </p:attrNameLst>
                                      </p:cBhvr>
                                      <p:to>
                                        <p:strVal val="visible"/>
                                      </p:to>
                                    </p:set>
                                    <p:animEffect transition="in" filter="blinds(horizontal)">
                                      <p:cBhvr>
                                        <p:cTn id="128" dur="500"/>
                                        <p:tgtEl>
                                          <p:spTgt spid="62"/>
                                        </p:tgtEl>
                                      </p:cBhvr>
                                    </p:animEffect>
                                  </p:childTnLst>
                                </p:cTn>
                              </p:par>
                              <p:par>
                                <p:cTn id="129" presetID="22" presetClass="entr" presetSubtype="4" fill="hold" nodeType="withEffect">
                                  <p:stCondLst>
                                    <p:cond delay="0"/>
                                  </p:stCondLst>
                                  <p:childTnLst>
                                    <p:set>
                                      <p:cBhvr>
                                        <p:cTn id="130" dur="1" fill="hold">
                                          <p:stCondLst>
                                            <p:cond delay="0"/>
                                          </p:stCondLst>
                                        </p:cTn>
                                        <p:tgtEl>
                                          <p:spTgt spid="61"/>
                                        </p:tgtEl>
                                        <p:attrNameLst>
                                          <p:attrName>style.visibility</p:attrName>
                                        </p:attrNameLst>
                                      </p:cBhvr>
                                      <p:to>
                                        <p:strVal val="visible"/>
                                      </p:to>
                                    </p:set>
                                    <p:animEffect transition="in" filter="wipe(down)">
                                      <p:cBhvr>
                                        <p:cTn id="131" dur="1000"/>
                                        <p:tgtEl>
                                          <p:spTgt spid="61"/>
                                        </p:tgtEl>
                                      </p:cBhvr>
                                    </p:animEffect>
                                  </p:childTnLst>
                                </p:cTn>
                              </p:par>
                            </p:childTnLst>
                          </p:cTn>
                        </p:par>
                      </p:childTnLst>
                    </p:cTn>
                  </p:par>
                  <p:par>
                    <p:cTn id="132" fill="hold">
                      <p:stCondLst>
                        <p:cond delay="indefinite"/>
                      </p:stCondLst>
                      <p:childTnLst>
                        <p:par>
                          <p:cTn id="133" fill="hold">
                            <p:stCondLst>
                              <p:cond delay="0"/>
                            </p:stCondLst>
                            <p:childTnLst>
                              <p:par>
                                <p:cTn id="134" presetID="3" presetClass="entr" presetSubtype="10" fill="hold" grpId="0" nodeType="clickEffect">
                                  <p:stCondLst>
                                    <p:cond delay="0"/>
                                  </p:stCondLst>
                                  <p:childTnLst>
                                    <p:set>
                                      <p:cBhvr>
                                        <p:cTn id="135" dur="1" fill="hold">
                                          <p:stCondLst>
                                            <p:cond delay="0"/>
                                          </p:stCondLst>
                                        </p:cTn>
                                        <p:tgtEl>
                                          <p:spTgt spid="63"/>
                                        </p:tgtEl>
                                        <p:attrNameLst>
                                          <p:attrName>style.visibility</p:attrName>
                                        </p:attrNameLst>
                                      </p:cBhvr>
                                      <p:to>
                                        <p:strVal val="visible"/>
                                      </p:to>
                                    </p:set>
                                    <p:animEffect transition="in" filter="blinds(horizontal)">
                                      <p:cBhvr>
                                        <p:cTn id="136" dur="500"/>
                                        <p:tgtEl>
                                          <p:spTgt spid="63"/>
                                        </p:tgtEl>
                                      </p:cBhvr>
                                    </p:animEffect>
                                  </p:childTnLst>
                                </p:cTn>
                              </p:par>
                              <p:par>
                                <p:cTn id="137" presetID="22" presetClass="entr" presetSubtype="1" fill="hold" grpId="0" nodeType="withEffect">
                                  <p:stCondLst>
                                    <p:cond delay="0"/>
                                  </p:stCondLst>
                                  <p:childTnLst>
                                    <p:set>
                                      <p:cBhvr>
                                        <p:cTn id="138" dur="1" fill="hold">
                                          <p:stCondLst>
                                            <p:cond delay="0"/>
                                          </p:stCondLst>
                                        </p:cTn>
                                        <p:tgtEl>
                                          <p:spTgt spid="58"/>
                                        </p:tgtEl>
                                        <p:attrNameLst>
                                          <p:attrName>style.visibility</p:attrName>
                                        </p:attrNameLst>
                                      </p:cBhvr>
                                      <p:to>
                                        <p:strVal val="visible"/>
                                      </p:to>
                                    </p:set>
                                    <p:animEffect transition="in" filter="wipe(up)">
                                      <p:cBhvr>
                                        <p:cTn id="139" dur="500"/>
                                        <p:tgtEl>
                                          <p:spTgt spid="58"/>
                                        </p:tgtEl>
                                      </p:cBhvr>
                                    </p:animEffect>
                                  </p:childTnLst>
                                </p:cTn>
                              </p:par>
                            </p:childTnLst>
                          </p:cTn>
                        </p:par>
                      </p:childTnLst>
                    </p:cTn>
                  </p:par>
                  <p:par>
                    <p:cTn id="140" fill="hold">
                      <p:stCondLst>
                        <p:cond delay="indefinite"/>
                      </p:stCondLst>
                      <p:childTnLst>
                        <p:par>
                          <p:cTn id="141" fill="hold">
                            <p:stCondLst>
                              <p:cond delay="0"/>
                            </p:stCondLst>
                            <p:childTnLst>
                              <p:par>
                                <p:cTn id="142" presetID="3" presetClass="entr" presetSubtype="10" fill="hold" nodeType="clickEffect">
                                  <p:stCondLst>
                                    <p:cond delay="0"/>
                                  </p:stCondLst>
                                  <p:childTnLst>
                                    <p:set>
                                      <p:cBhvr>
                                        <p:cTn id="143" dur="1" fill="hold">
                                          <p:stCondLst>
                                            <p:cond delay="0"/>
                                          </p:stCondLst>
                                        </p:cTn>
                                        <p:tgtEl>
                                          <p:spTgt spid="56"/>
                                        </p:tgtEl>
                                        <p:attrNameLst>
                                          <p:attrName>style.visibility</p:attrName>
                                        </p:attrNameLst>
                                      </p:cBhvr>
                                      <p:to>
                                        <p:strVal val="visible"/>
                                      </p:to>
                                    </p:set>
                                    <p:animEffect transition="in" filter="blinds(horizontal)">
                                      <p:cBhvr>
                                        <p:cTn id="144" dur="500"/>
                                        <p:tgtEl>
                                          <p:spTgt spid="56"/>
                                        </p:tgtEl>
                                      </p:cBhvr>
                                    </p:animEffect>
                                  </p:childTnLst>
                                </p:cTn>
                              </p:par>
                            </p:childTnLst>
                          </p:cTn>
                        </p:par>
                      </p:childTnLst>
                    </p:cTn>
                  </p:par>
                  <p:par>
                    <p:cTn id="145" fill="hold">
                      <p:stCondLst>
                        <p:cond delay="indefinite"/>
                      </p:stCondLst>
                      <p:childTnLst>
                        <p:par>
                          <p:cTn id="146" fill="hold">
                            <p:stCondLst>
                              <p:cond delay="0"/>
                            </p:stCondLst>
                            <p:childTnLst>
                              <p:par>
                                <p:cTn id="147" presetID="3" presetClass="entr" presetSubtype="10" fill="hold" nodeType="clickEffect">
                                  <p:stCondLst>
                                    <p:cond delay="0"/>
                                  </p:stCondLst>
                                  <p:childTnLst>
                                    <p:set>
                                      <p:cBhvr>
                                        <p:cTn id="148" dur="1" fill="hold">
                                          <p:stCondLst>
                                            <p:cond delay="0"/>
                                          </p:stCondLst>
                                        </p:cTn>
                                        <p:tgtEl>
                                          <p:spTgt spid="57"/>
                                        </p:tgtEl>
                                        <p:attrNameLst>
                                          <p:attrName>style.visibility</p:attrName>
                                        </p:attrNameLst>
                                      </p:cBhvr>
                                      <p:to>
                                        <p:strVal val="visible"/>
                                      </p:to>
                                    </p:set>
                                    <p:animEffect transition="in" filter="blinds(horizontal)">
                                      <p:cBhvr>
                                        <p:cTn id="149" dur="500"/>
                                        <p:tgtEl>
                                          <p:spTgt spid="57"/>
                                        </p:tgtEl>
                                      </p:cBhvr>
                                    </p:animEffect>
                                  </p:childTnLst>
                                </p:cTn>
                              </p:par>
                            </p:childTnLst>
                          </p:cTn>
                        </p:par>
                      </p:childTnLst>
                    </p:cTn>
                  </p:par>
                  <p:par>
                    <p:cTn id="150" fill="hold">
                      <p:stCondLst>
                        <p:cond delay="indefinite"/>
                      </p:stCondLst>
                      <p:childTnLst>
                        <p:par>
                          <p:cTn id="151" fill="hold">
                            <p:stCondLst>
                              <p:cond delay="0"/>
                            </p:stCondLst>
                            <p:childTnLst>
                              <p:par>
                                <p:cTn id="152" presetID="3" presetClass="entr" presetSubtype="10" fill="hold" nodeType="clickEffect">
                                  <p:stCondLst>
                                    <p:cond delay="0"/>
                                  </p:stCondLst>
                                  <p:childTnLst>
                                    <p:set>
                                      <p:cBhvr>
                                        <p:cTn id="153" dur="1" fill="hold">
                                          <p:stCondLst>
                                            <p:cond delay="0"/>
                                          </p:stCondLst>
                                        </p:cTn>
                                        <p:tgtEl>
                                          <p:spTgt spid="66"/>
                                        </p:tgtEl>
                                        <p:attrNameLst>
                                          <p:attrName>style.visibility</p:attrName>
                                        </p:attrNameLst>
                                      </p:cBhvr>
                                      <p:to>
                                        <p:strVal val="visible"/>
                                      </p:to>
                                    </p:set>
                                    <p:animEffect transition="in" filter="blinds(horizontal)">
                                      <p:cBhvr>
                                        <p:cTn id="154" dur="500"/>
                                        <p:tgtEl>
                                          <p:spTgt spid="66"/>
                                        </p:tgtEl>
                                      </p:cBhvr>
                                    </p:animEffect>
                                  </p:childTnLst>
                                </p:cTn>
                              </p:par>
                            </p:childTnLst>
                          </p:cTn>
                        </p:par>
                      </p:childTnLst>
                    </p:cTn>
                  </p:par>
                  <p:par>
                    <p:cTn id="155" fill="hold">
                      <p:stCondLst>
                        <p:cond delay="indefinite"/>
                      </p:stCondLst>
                      <p:childTnLst>
                        <p:par>
                          <p:cTn id="156" fill="hold">
                            <p:stCondLst>
                              <p:cond delay="0"/>
                            </p:stCondLst>
                            <p:childTnLst>
                              <p:par>
                                <p:cTn id="157" presetID="3" presetClass="entr" presetSubtype="10" fill="hold" grpId="0" nodeType="clickEffect">
                                  <p:stCondLst>
                                    <p:cond delay="0"/>
                                  </p:stCondLst>
                                  <p:childTnLst>
                                    <p:set>
                                      <p:cBhvr>
                                        <p:cTn id="158" dur="1" fill="hold">
                                          <p:stCondLst>
                                            <p:cond delay="0"/>
                                          </p:stCondLst>
                                        </p:cTn>
                                        <p:tgtEl>
                                          <p:spTgt spid="52"/>
                                        </p:tgtEl>
                                        <p:attrNameLst>
                                          <p:attrName>style.visibility</p:attrName>
                                        </p:attrNameLst>
                                      </p:cBhvr>
                                      <p:to>
                                        <p:strVal val="visible"/>
                                      </p:to>
                                    </p:set>
                                    <p:animEffect transition="in" filter="blinds(horizontal)">
                                      <p:cBhvr>
                                        <p:cTn id="159" dur="500"/>
                                        <p:tgtEl>
                                          <p:spTgt spid="52"/>
                                        </p:tgtEl>
                                      </p:cBhvr>
                                    </p:animEffect>
                                  </p:childTnLst>
                                </p:cTn>
                              </p:par>
                            </p:childTnLst>
                          </p:cTn>
                        </p:par>
                      </p:childTnLst>
                    </p:cTn>
                  </p:par>
                  <p:par>
                    <p:cTn id="160" fill="hold">
                      <p:stCondLst>
                        <p:cond delay="indefinite"/>
                      </p:stCondLst>
                      <p:childTnLst>
                        <p:par>
                          <p:cTn id="161" fill="hold">
                            <p:stCondLst>
                              <p:cond delay="0"/>
                            </p:stCondLst>
                            <p:childTnLst>
                              <p:par>
                                <p:cTn id="162" presetID="3" presetClass="entr" presetSubtype="10" fill="hold" nodeType="clickEffect">
                                  <p:stCondLst>
                                    <p:cond delay="0"/>
                                  </p:stCondLst>
                                  <p:childTnLst>
                                    <p:set>
                                      <p:cBhvr>
                                        <p:cTn id="163" dur="1" fill="hold">
                                          <p:stCondLst>
                                            <p:cond delay="0"/>
                                          </p:stCondLst>
                                        </p:cTn>
                                        <p:tgtEl>
                                          <p:spTgt spid="32"/>
                                        </p:tgtEl>
                                        <p:attrNameLst>
                                          <p:attrName>style.visibility</p:attrName>
                                        </p:attrNameLst>
                                      </p:cBhvr>
                                      <p:to>
                                        <p:strVal val="visible"/>
                                      </p:to>
                                    </p:set>
                                    <p:animEffect transition="in" filter="blinds(horizontal)">
                                      <p:cBhvr>
                                        <p:cTn id="164" dur="500"/>
                                        <p:tgtEl>
                                          <p:spTgt spid="32"/>
                                        </p:tgtEl>
                                      </p:cBhvr>
                                    </p:animEffect>
                                  </p:childTnLst>
                                </p:cTn>
                              </p:par>
                            </p:childTnLst>
                          </p:cTn>
                        </p:par>
                      </p:childTnLst>
                    </p:cTn>
                  </p:par>
                  <p:par>
                    <p:cTn id="165" fill="hold">
                      <p:stCondLst>
                        <p:cond delay="indefinite"/>
                      </p:stCondLst>
                      <p:childTnLst>
                        <p:par>
                          <p:cTn id="166" fill="hold">
                            <p:stCondLst>
                              <p:cond delay="0"/>
                            </p:stCondLst>
                            <p:childTnLst>
                              <p:par>
                                <p:cTn id="167" presetID="35" presetClass="emph" presetSubtype="0" repeatCount="4000" fill="hold" nodeType="clickEffect">
                                  <p:stCondLst>
                                    <p:cond delay="0"/>
                                  </p:stCondLst>
                                  <p:childTnLst>
                                    <p:anim calcmode="discrete" valueType="str">
                                      <p:cBhvr>
                                        <p:cTn id="168" dur="500" fill="hold"/>
                                        <p:tgtEl>
                                          <p:spTgt spid="7"/>
                                        </p:tgtEl>
                                        <p:attrNameLst>
                                          <p:attrName>style.visibility</p:attrName>
                                        </p:attrNameLst>
                                      </p:cBhvr>
                                      <p:tavLst>
                                        <p:tav tm="0">
                                          <p:val>
                                            <p:strVal val="hidden"/>
                                          </p:val>
                                        </p:tav>
                                        <p:tav tm="50000">
                                          <p:val>
                                            <p:strVal val="visible"/>
                                          </p:val>
                                        </p:tav>
                                      </p:tavLst>
                                    </p:anim>
                                  </p:childTnLst>
                                </p:cTn>
                              </p:par>
                              <p:par>
                                <p:cTn id="169" presetID="35" presetClass="emph" presetSubtype="0" repeatCount="4000" fill="hold" nodeType="withEffect">
                                  <p:stCondLst>
                                    <p:cond delay="0"/>
                                  </p:stCondLst>
                                  <p:childTnLst>
                                    <p:anim calcmode="discrete" valueType="str">
                                      <p:cBhvr>
                                        <p:cTn id="170" dur="500" fill="hold"/>
                                        <p:tgtEl>
                                          <p:spTgt spid="13"/>
                                        </p:tgtEl>
                                        <p:attrNameLst>
                                          <p:attrName>style.visibility</p:attrName>
                                        </p:attrNameLst>
                                      </p:cBhvr>
                                      <p:tavLst>
                                        <p:tav tm="0">
                                          <p:val>
                                            <p:strVal val="hidden"/>
                                          </p:val>
                                        </p:tav>
                                        <p:tav tm="50000">
                                          <p:val>
                                            <p:strVal val="visible"/>
                                          </p:val>
                                        </p:tav>
                                      </p:tavLst>
                                    </p:anim>
                                  </p:childTnLst>
                                </p:cTn>
                              </p:par>
                            </p:childTnLst>
                          </p:cTn>
                        </p:par>
                      </p:childTnLst>
                    </p:cTn>
                  </p:par>
                  <p:par>
                    <p:cTn id="171" fill="hold">
                      <p:stCondLst>
                        <p:cond delay="indefinite"/>
                      </p:stCondLst>
                      <p:childTnLst>
                        <p:par>
                          <p:cTn id="172" fill="hold">
                            <p:stCondLst>
                              <p:cond delay="0"/>
                            </p:stCondLst>
                            <p:childTnLst>
                              <p:par>
                                <p:cTn id="173" presetID="3" presetClass="entr" presetSubtype="10" fill="hold" nodeType="clickEffect">
                                  <p:stCondLst>
                                    <p:cond delay="0"/>
                                  </p:stCondLst>
                                  <p:childTnLst>
                                    <p:set>
                                      <p:cBhvr>
                                        <p:cTn id="174" dur="1" fill="hold">
                                          <p:stCondLst>
                                            <p:cond delay="0"/>
                                          </p:stCondLst>
                                        </p:cTn>
                                        <p:tgtEl>
                                          <p:spTgt spid="33"/>
                                        </p:tgtEl>
                                        <p:attrNameLst>
                                          <p:attrName>style.visibility</p:attrName>
                                        </p:attrNameLst>
                                      </p:cBhvr>
                                      <p:to>
                                        <p:strVal val="visible"/>
                                      </p:to>
                                    </p:set>
                                    <p:animEffect transition="in" filter="blinds(horizontal)">
                                      <p:cBhvr>
                                        <p:cTn id="175" dur="500"/>
                                        <p:tgtEl>
                                          <p:spTgt spid="33"/>
                                        </p:tgtEl>
                                      </p:cBhvr>
                                    </p:animEffect>
                                  </p:childTnLst>
                                </p:cTn>
                              </p:par>
                            </p:childTnLst>
                          </p:cTn>
                        </p:par>
                      </p:childTnLst>
                    </p:cTn>
                  </p:par>
                  <p:par>
                    <p:cTn id="176" fill="hold">
                      <p:stCondLst>
                        <p:cond delay="indefinite"/>
                      </p:stCondLst>
                      <p:childTnLst>
                        <p:par>
                          <p:cTn id="177" fill="hold">
                            <p:stCondLst>
                              <p:cond delay="0"/>
                            </p:stCondLst>
                            <p:childTnLst>
                              <p:par>
                                <p:cTn id="178" presetID="35" presetClass="emph" presetSubtype="0" repeatCount="4000" fill="hold" nodeType="clickEffect">
                                  <p:stCondLst>
                                    <p:cond delay="0"/>
                                  </p:stCondLst>
                                  <p:childTnLst>
                                    <p:anim calcmode="discrete" valueType="str">
                                      <p:cBhvr>
                                        <p:cTn id="179" dur="500" fill="hold"/>
                                        <p:tgtEl>
                                          <p:spTgt spid="8"/>
                                        </p:tgtEl>
                                        <p:attrNameLst>
                                          <p:attrName>style.visibility</p:attrName>
                                        </p:attrNameLst>
                                      </p:cBhvr>
                                      <p:tavLst>
                                        <p:tav tm="0">
                                          <p:val>
                                            <p:strVal val="hidden"/>
                                          </p:val>
                                        </p:tav>
                                        <p:tav tm="50000">
                                          <p:val>
                                            <p:strVal val="visible"/>
                                          </p:val>
                                        </p:tav>
                                      </p:tavLst>
                                    </p:anim>
                                  </p:childTnLst>
                                </p:cTn>
                              </p:par>
                              <p:par>
                                <p:cTn id="180" presetID="35" presetClass="emph" presetSubtype="0" repeatCount="4000" fill="hold" nodeType="withEffect">
                                  <p:stCondLst>
                                    <p:cond delay="0"/>
                                  </p:stCondLst>
                                  <p:childTnLst>
                                    <p:anim calcmode="discrete" valueType="str">
                                      <p:cBhvr>
                                        <p:cTn id="181" dur="500" fill="hold"/>
                                        <p:tgtEl>
                                          <p:spTgt spid="19"/>
                                        </p:tgtEl>
                                        <p:attrNameLst>
                                          <p:attrName>style.visibility</p:attrName>
                                        </p:attrNameLst>
                                      </p:cBhvr>
                                      <p:tavLst>
                                        <p:tav tm="0">
                                          <p:val>
                                            <p:strVal val="hidden"/>
                                          </p:val>
                                        </p:tav>
                                        <p:tav tm="50000">
                                          <p:val>
                                            <p:strVal val="visible"/>
                                          </p:val>
                                        </p:tav>
                                      </p:tavLst>
                                    </p:anim>
                                  </p:childTnLst>
                                </p:cTn>
                              </p:par>
                            </p:childTnLst>
                          </p:cTn>
                        </p:par>
                      </p:childTnLst>
                    </p:cTn>
                  </p:par>
                  <p:par>
                    <p:cTn id="182" fill="hold">
                      <p:stCondLst>
                        <p:cond delay="indefinite"/>
                      </p:stCondLst>
                      <p:childTnLst>
                        <p:par>
                          <p:cTn id="183" fill="hold">
                            <p:stCondLst>
                              <p:cond delay="0"/>
                            </p:stCondLst>
                            <p:childTnLst>
                              <p:par>
                                <p:cTn id="184" presetID="3" presetClass="entr" presetSubtype="10" fill="hold" nodeType="clickEffect">
                                  <p:stCondLst>
                                    <p:cond delay="0"/>
                                  </p:stCondLst>
                                  <p:childTnLst>
                                    <p:set>
                                      <p:cBhvr>
                                        <p:cTn id="185" dur="1" fill="hold">
                                          <p:stCondLst>
                                            <p:cond delay="0"/>
                                          </p:stCondLst>
                                        </p:cTn>
                                        <p:tgtEl>
                                          <p:spTgt spid="34"/>
                                        </p:tgtEl>
                                        <p:attrNameLst>
                                          <p:attrName>style.visibility</p:attrName>
                                        </p:attrNameLst>
                                      </p:cBhvr>
                                      <p:to>
                                        <p:strVal val="visible"/>
                                      </p:to>
                                    </p:set>
                                    <p:animEffect transition="in" filter="blinds(horizontal)">
                                      <p:cBhvr>
                                        <p:cTn id="186" dur="500"/>
                                        <p:tgtEl>
                                          <p:spTgt spid="34"/>
                                        </p:tgtEl>
                                      </p:cBhvr>
                                    </p:animEffect>
                                  </p:childTnLst>
                                </p:cTn>
                              </p:par>
                            </p:childTnLst>
                          </p:cTn>
                        </p:par>
                      </p:childTnLst>
                    </p:cTn>
                  </p:par>
                  <p:par>
                    <p:cTn id="187" fill="hold">
                      <p:stCondLst>
                        <p:cond delay="indefinite"/>
                      </p:stCondLst>
                      <p:childTnLst>
                        <p:par>
                          <p:cTn id="188" fill="hold">
                            <p:stCondLst>
                              <p:cond delay="0"/>
                            </p:stCondLst>
                            <p:childTnLst>
                              <p:par>
                                <p:cTn id="189" presetID="3" presetClass="entr" presetSubtype="10" fill="hold" nodeType="clickEffect">
                                  <p:stCondLst>
                                    <p:cond delay="0"/>
                                  </p:stCondLst>
                                  <p:childTnLst>
                                    <p:set>
                                      <p:cBhvr>
                                        <p:cTn id="190" dur="1" fill="hold">
                                          <p:stCondLst>
                                            <p:cond delay="0"/>
                                          </p:stCondLst>
                                        </p:cTn>
                                        <p:tgtEl>
                                          <p:spTgt spid="35"/>
                                        </p:tgtEl>
                                        <p:attrNameLst>
                                          <p:attrName>style.visibility</p:attrName>
                                        </p:attrNameLst>
                                      </p:cBhvr>
                                      <p:to>
                                        <p:strVal val="visible"/>
                                      </p:to>
                                    </p:set>
                                    <p:animEffect transition="in" filter="blinds(horizontal)">
                                      <p:cBhvr>
                                        <p:cTn id="191" dur="500"/>
                                        <p:tgtEl>
                                          <p:spTgt spid="35"/>
                                        </p:tgtEl>
                                      </p:cBhvr>
                                    </p:animEffect>
                                  </p:childTnLst>
                                </p:cTn>
                              </p:par>
                            </p:childTnLst>
                          </p:cTn>
                        </p:par>
                      </p:childTnLst>
                    </p:cTn>
                  </p:par>
                  <p:par>
                    <p:cTn id="192" fill="hold">
                      <p:stCondLst>
                        <p:cond delay="indefinite"/>
                      </p:stCondLst>
                      <p:childTnLst>
                        <p:par>
                          <p:cTn id="193" fill="hold">
                            <p:stCondLst>
                              <p:cond delay="0"/>
                            </p:stCondLst>
                            <p:childTnLst>
                              <p:par>
                                <p:cTn id="194" presetID="3" presetClass="entr" presetSubtype="10" fill="hold" nodeType="clickEffect">
                                  <p:stCondLst>
                                    <p:cond delay="0"/>
                                  </p:stCondLst>
                                  <p:childTnLst>
                                    <p:set>
                                      <p:cBhvr>
                                        <p:cTn id="195" dur="1" fill="hold">
                                          <p:stCondLst>
                                            <p:cond delay="0"/>
                                          </p:stCondLst>
                                        </p:cTn>
                                        <p:tgtEl>
                                          <p:spTgt spid="39"/>
                                        </p:tgtEl>
                                        <p:attrNameLst>
                                          <p:attrName>style.visibility</p:attrName>
                                        </p:attrNameLst>
                                      </p:cBhvr>
                                      <p:to>
                                        <p:strVal val="visible"/>
                                      </p:to>
                                    </p:set>
                                    <p:animEffect transition="in" filter="blinds(horizontal)">
                                      <p:cBhvr>
                                        <p:cTn id="196" dur="500"/>
                                        <p:tgtEl>
                                          <p:spTgt spid="39"/>
                                        </p:tgtEl>
                                      </p:cBhvr>
                                    </p:animEffect>
                                  </p:childTnLst>
                                </p:cTn>
                              </p:par>
                            </p:childTnLst>
                          </p:cTn>
                        </p:par>
                      </p:childTnLst>
                    </p:cTn>
                  </p:par>
                  <p:par>
                    <p:cTn id="197" fill="hold">
                      <p:stCondLst>
                        <p:cond delay="indefinite"/>
                      </p:stCondLst>
                      <p:childTnLst>
                        <p:par>
                          <p:cTn id="198" fill="hold">
                            <p:stCondLst>
                              <p:cond delay="0"/>
                            </p:stCondLst>
                            <p:childTnLst>
                              <p:par>
                                <p:cTn id="199" presetID="3" presetClass="entr" presetSubtype="10" fill="hold" nodeType="clickEffect">
                                  <p:stCondLst>
                                    <p:cond delay="0"/>
                                  </p:stCondLst>
                                  <p:childTnLst>
                                    <p:set>
                                      <p:cBhvr>
                                        <p:cTn id="200" dur="1" fill="hold">
                                          <p:stCondLst>
                                            <p:cond delay="0"/>
                                          </p:stCondLst>
                                        </p:cTn>
                                        <p:tgtEl>
                                          <p:spTgt spid="41"/>
                                        </p:tgtEl>
                                        <p:attrNameLst>
                                          <p:attrName>style.visibility</p:attrName>
                                        </p:attrNameLst>
                                      </p:cBhvr>
                                      <p:to>
                                        <p:strVal val="visible"/>
                                      </p:to>
                                    </p:set>
                                    <p:animEffect transition="in" filter="blinds(horizontal)">
                                      <p:cBhvr>
                                        <p:cTn id="201" dur="500"/>
                                        <p:tgtEl>
                                          <p:spTgt spid="41"/>
                                        </p:tgtEl>
                                      </p:cBhvr>
                                    </p:animEffect>
                                  </p:childTnLst>
                                </p:cTn>
                              </p:par>
                            </p:childTnLst>
                          </p:cTn>
                        </p:par>
                      </p:childTnLst>
                    </p:cTn>
                  </p:par>
                  <p:par>
                    <p:cTn id="202" fill="hold">
                      <p:stCondLst>
                        <p:cond delay="indefinite"/>
                      </p:stCondLst>
                      <p:childTnLst>
                        <p:par>
                          <p:cTn id="203" fill="hold">
                            <p:stCondLst>
                              <p:cond delay="0"/>
                            </p:stCondLst>
                            <p:childTnLst>
                              <p:par>
                                <p:cTn id="204" presetID="3" presetClass="entr" presetSubtype="10" fill="hold" nodeType="clickEffect">
                                  <p:stCondLst>
                                    <p:cond delay="0"/>
                                  </p:stCondLst>
                                  <p:childTnLst>
                                    <p:set>
                                      <p:cBhvr>
                                        <p:cTn id="205" dur="1" fill="hold">
                                          <p:stCondLst>
                                            <p:cond delay="0"/>
                                          </p:stCondLst>
                                        </p:cTn>
                                        <p:tgtEl>
                                          <p:spTgt spid="42"/>
                                        </p:tgtEl>
                                        <p:attrNameLst>
                                          <p:attrName>style.visibility</p:attrName>
                                        </p:attrNameLst>
                                      </p:cBhvr>
                                      <p:to>
                                        <p:strVal val="visible"/>
                                      </p:to>
                                    </p:set>
                                    <p:animEffect transition="in" filter="blinds(horizontal)">
                                      <p:cBhvr>
                                        <p:cTn id="206" dur="500"/>
                                        <p:tgtEl>
                                          <p:spTgt spid="42"/>
                                        </p:tgtEl>
                                      </p:cBhvr>
                                    </p:animEffect>
                                  </p:childTnLst>
                                </p:cTn>
                              </p:par>
                            </p:childTnLst>
                          </p:cTn>
                        </p:par>
                      </p:childTnLst>
                    </p:cTn>
                  </p:par>
                  <p:par>
                    <p:cTn id="207" fill="hold">
                      <p:stCondLst>
                        <p:cond delay="indefinite"/>
                      </p:stCondLst>
                      <p:childTnLst>
                        <p:par>
                          <p:cTn id="208" fill="hold">
                            <p:stCondLst>
                              <p:cond delay="0"/>
                            </p:stCondLst>
                            <p:childTnLst>
                              <p:par>
                                <p:cTn id="209" presetID="3" presetClass="entr" presetSubtype="10" fill="hold" nodeType="clickEffect">
                                  <p:stCondLst>
                                    <p:cond delay="0"/>
                                  </p:stCondLst>
                                  <p:childTnLst>
                                    <p:set>
                                      <p:cBhvr>
                                        <p:cTn id="210" dur="1" fill="hold">
                                          <p:stCondLst>
                                            <p:cond delay="0"/>
                                          </p:stCondLst>
                                        </p:cTn>
                                        <p:tgtEl>
                                          <p:spTgt spid="43"/>
                                        </p:tgtEl>
                                        <p:attrNameLst>
                                          <p:attrName>style.visibility</p:attrName>
                                        </p:attrNameLst>
                                      </p:cBhvr>
                                      <p:to>
                                        <p:strVal val="visible"/>
                                      </p:to>
                                    </p:set>
                                    <p:animEffect transition="in" filter="blinds(horizontal)">
                                      <p:cBhvr>
                                        <p:cTn id="211" dur="500"/>
                                        <p:tgtEl>
                                          <p:spTgt spid="43"/>
                                        </p:tgtEl>
                                      </p:cBhvr>
                                    </p:animEffect>
                                  </p:childTnLst>
                                </p:cTn>
                              </p:par>
                            </p:childTnLst>
                          </p:cTn>
                        </p:par>
                      </p:childTnLst>
                    </p:cTn>
                  </p:par>
                  <p:par>
                    <p:cTn id="212" fill="hold">
                      <p:stCondLst>
                        <p:cond delay="indefinite"/>
                      </p:stCondLst>
                      <p:childTnLst>
                        <p:par>
                          <p:cTn id="213" fill="hold">
                            <p:stCondLst>
                              <p:cond delay="0"/>
                            </p:stCondLst>
                            <p:childTnLst>
                              <p:par>
                                <p:cTn id="214" presetID="3" presetClass="entr" presetSubtype="10" fill="hold" nodeType="clickEffect">
                                  <p:stCondLst>
                                    <p:cond delay="0"/>
                                  </p:stCondLst>
                                  <p:childTnLst>
                                    <p:set>
                                      <p:cBhvr>
                                        <p:cTn id="215" dur="1" fill="hold">
                                          <p:stCondLst>
                                            <p:cond delay="0"/>
                                          </p:stCondLst>
                                        </p:cTn>
                                        <p:tgtEl>
                                          <p:spTgt spid="44"/>
                                        </p:tgtEl>
                                        <p:attrNameLst>
                                          <p:attrName>style.visibility</p:attrName>
                                        </p:attrNameLst>
                                      </p:cBhvr>
                                      <p:to>
                                        <p:strVal val="visible"/>
                                      </p:to>
                                    </p:set>
                                    <p:animEffect transition="in" filter="blinds(horizontal)">
                                      <p:cBhvr>
                                        <p:cTn id="216" dur="500"/>
                                        <p:tgtEl>
                                          <p:spTgt spid="44"/>
                                        </p:tgtEl>
                                      </p:cBhvr>
                                    </p:animEffect>
                                  </p:childTnLst>
                                </p:cTn>
                              </p:par>
                            </p:childTnLst>
                          </p:cTn>
                        </p:par>
                      </p:childTnLst>
                    </p:cTn>
                  </p:par>
                  <p:par>
                    <p:cTn id="217" fill="hold">
                      <p:stCondLst>
                        <p:cond delay="indefinite"/>
                      </p:stCondLst>
                      <p:childTnLst>
                        <p:par>
                          <p:cTn id="218" fill="hold">
                            <p:stCondLst>
                              <p:cond delay="0"/>
                            </p:stCondLst>
                            <p:childTnLst>
                              <p:par>
                                <p:cTn id="219" presetID="3" presetClass="entr" presetSubtype="10" fill="hold" nodeType="clickEffect">
                                  <p:stCondLst>
                                    <p:cond delay="0"/>
                                  </p:stCondLst>
                                  <p:childTnLst>
                                    <p:set>
                                      <p:cBhvr>
                                        <p:cTn id="220" dur="1" fill="hold">
                                          <p:stCondLst>
                                            <p:cond delay="0"/>
                                          </p:stCondLst>
                                        </p:cTn>
                                        <p:tgtEl>
                                          <p:spTgt spid="45"/>
                                        </p:tgtEl>
                                        <p:attrNameLst>
                                          <p:attrName>style.visibility</p:attrName>
                                        </p:attrNameLst>
                                      </p:cBhvr>
                                      <p:to>
                                        <p:strVal val="visible"/>
                                      </p:to>
                                    </p:set>
                                    <p:animEffect transition="in" filter="blinds(horizontal)">
                                      <p:cBhvr>
                                        <p:cTn id="221" dur="500"/>
                                        <p:tgtEl>
                                          <p:spTgt spid="45"/>
                                        </p:tgtEl>
                                      </p:cBhvr>
                                    </p:animEffect>
                                  </p:childTnLst>
                                </p:cTn>
                              </p:par>
                            </p:childTnLst>
                          </p:cTn>
                        </p:par>
                      </p:childTnLst>
                    </p:cTn>
                  </p:par>
                  <p:par>
                    <p:cTn id="222" fill="hold">
                      <p:stCondLst>
                        <p:cond delay="indefinite"/>
                      </p:stCondLst>
                      <p:childTnLst>
                        <p:par>
                          <p:cTn id="223" fill="hold">
                            <p:stCondLst>
                              <p:cond delay="0"/>
                            </p:stCondLst>
                            <p:childTnLst>
                              <p:par>
                                <p:cTn id="224" presetID="3" presetClass="entr" presetSubtype="10" fill="hold" grpId="0" nodeType="clickEffect">
                                  <p:stCondLst>
                                    <p:cond delay="0"/>
                                  </p:stCondLst>
                                  <p:childTnLst>
                                    <p:set>
                                      <p:cBhvr>
                                        <p:cTn id="225" dur="1" fill="hold">
                                          <p:stCondLst>
                                            <p:cond delay="0"/>
                                          </p:stCondLst>
                                        </p:cTn>
                                        <p:tgtEl>
                                          <p:spTgt spid="48"/>
                                        </p:tgtEl>
                                        <p:attrNameLst>
                                          <p:attrName>style.visibility</p:attrName>
                                        </p:attrNameLst>
                                      </p:cBhvr>
                                      <p:to>
                                        <p:strVal val="visible"/>
                                      </p:to>
                                    </p:set>
                                    <p:animEffect transition="in" filter="blinds(horizontal)">
                                      <p:cBhvr>
                                        <p:cTn id="226" dur="500"/>
                                        <p:tgtEl>
                                          <p:spTgt spid="48"/>
                                        </p:tgtEl>
                                      </p:cBhvr>
                                    </p:animEffect>
                                  </p:childTnLst>
                                </p:cTn>
                              </p:par>
                              <p:par>
                                <p:cTn id="227" presetID="22" presetClass="entr" presetSubtype="2" fill="hold" grpId="0" nodeType="withEffect">
                                  <p:stCondLst>
                                    <p:cond delay="0"/>
                                  </p:stCondLst>
                                  <p:childTnLst>
                                    <p:set>
                                      <p:cBhvr>
                                        <p:cTn id="228" dur="1" fill="hold">
                                          <p:stCondLst>
                                            <p:cond delay="0"/>
                                          </p:stCondLst>
                                        </p:cTn>
                                        <p:tgtEl>
                                          <p:spTgt spid="49"/>
                                        </p:tgtEl>
                                        <p:attrNameLst>
                                          <p:attrName>style.visibility</p:attrName>
                                        </p:attrNameLst>
                                      </p:cBhvr>
                                      <p:to>
                                        <p:strVal val="visible"/>
                                      </p:to>
                                    </p:set>
                                    <p:animEffect transition="in" filter="wipe(right)">
                                      <p:cBhvr>
                                        <p:cTn id="229" dur="1000"/>
                                        <p:tgtEl>
                                          <p:spTgt spid="49"/>
                                        </p:tgtEl>
                                      </p:cBhvr>
                                    </p:animEffect>
                                  </p:childTnLst>
                                </p:cTn>
                              </p:par>
                            </p:childTnLst>
                          </p:cTn>
                        </p:par>
                      </p:childTnLst>
                    </p:cTn>
                  </p:par>
                  <p:par>
                    <p:cTn id="230" fill="hold">
                      <p:stCondLst>
                        <p:cond delay="indefinite"/>
                      </p:stCondLst>
                      <p:childTnLst>
                        <p:par>
                          <p:cTn id="231" fill="hold">
                            <p:stCondLst>
                              <p:cond delay="0"/>
                            </p:stCondLst>
                            <p:childTnLst>
                              <p:par>
                                <p:cTn id="232" presetID="3" presetClass="entr" presetSubtype="10" fill="hold" grpId="0" nodeType="clickEffect">
                                  <p:stCondLst>
                                    <p:cond delay="0"/>
                                  </p:stCondLst>
                                  <p:childTnLst>
                                    <p:set>
                                      <p:cBhvr>
                                        <p:cTn id="233" dur="1" fill="hold">
                                          <p:stCondLst>
                                            <p:cond delay="0"/>
                                          </p:stCondLst>
                                        </p:cTn>
                                        <p:tgtEl>
                                          <p:spTgt spid="47"/>
                                        </p:tgtEl>
                                        <p:attrNameLst>
                                          <p:attrName>style.visibility</p:attrName>
                                        </p:attrNameLst>
                                      </p:cBhvr>
                                      <p:to>
                                        <p:strVal val="visible"/>
                                      </p:to>
                                    </p:set>
                                    <p:animEffect transition="in" filter="blinds(horizontal)">
                                      <p:cBhvr>
                                        <p:cTn id="234" dur="500"/>
                                        <p:tgtEl>
                                          <p:spTgt spid="47"/>
                                        </p:tgtEl>
                                      </p:cBhvr>
                                    </p:animEffect>
                                  </p:childTnLst>
                                </p:cTn>
                              </p:par>
                              <p:par>
                                <p:cTn id="235" presetID="22" presetClass="entr" presetSubtype="2" fill="hold" grpId="0" nodeType="withEffect">
                                  <p:stCondLst>
                                    <p:cond delay="0"/>
                                  </p:stCondLst>
                                  <p:childTnLst>
                                    <p:set>
                                      <p:cBhvr>
                                        <p:cTn id="236" dur="1" fill="hold">
                                          <p:stCondLst>
                                            <p:cond delay="0"/>
                                          </p:stCondLst>
                                        </p:cTn>
                                        <p:tgtEl>
                                          <p:spTgt spid="50"/>
                                        </p:tgtEl>
                                        <p:attrNameLst>
                                          <p:attrName>style.visibility</p:attrName>
                                        </p:attrNameLst>
                                      </p:cBhvr>
                                      <p:to>
                                        <p:strVal val="visible"/>
                                      </p:to>
                                    </p:set>
                                    <p:animEffect transition="in" filter="wipe(right)">
                                      <p:cBhvr>
                                        <p:cTn id="237" dur="1000"/>
                                        <p:tgtEl>
                                          <p:spTgt spid="50"/>
                                        </p:tgtEl>
                                      </p:cBhvr>
                                    </p:animEffect>
                                  </p:childTnLst>
                                </p:cTn>
                              </p:par>
                            </p:childTnLst>
                          </p:cTn>
                        </p:par>
                      </p:childTnLst>
                    </p:cTn>
                  </p:par>
                  <p:par>
                    <p:cTn id="238" fill="hold">
                      <p:stCondLst>
                        <p:cond delay="indefinite"/>
                      </p:stCondLst>
                      <p:childTnLst>
                        <p:par>
                          <p:cTn id="239" fill="hold">
                            <p:stCondLst>
                              <p:cond delay="0"/>
                            </p:stCondLst>
                            <p:childTnLst>
                              <p:par>
                                <p:cTn id="240" presetID="3" presetClass="entr" presetSubtype="10" fill="hold" nodeType="clickEffect">
                                  <p:stCondLst>
                                    <p:cond delay="0"/>
                                  </p:stCondLst>
                                  <p:childTnLst>
                                    <p:set>
                                      <p:cBhvr>
                                        <p:cTn id="241" dur="1" fill="hold">
                                          <p:stCondLst>
                                            <p:cond delay="0"/>
                                          </p:stCondLst>
                                        </p:cTn>
                                        <p:tgtEl>
                                          <p:spTgt spid="46"/>
                                        </p:tgtEl>
                                        <p:attrNameLst>
                                          <p:attrName>style.visibility</p:attrName>
                                        </p:attrNameLst>
                                      </p:cBhvr>
                                      <p:to>
                                        <p:strVal val="visible"/>
                                      </p:to>
                                    </p:set>
                                    <p:animEffect transition="in" filter="blinds(horizontal)">
                                      <p:cBhvr>
                                        <p:cTn id="242" dur="500"/>
                                        <p:tgtEl>
                                          <p:spTgt spid="4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 grpId="0"/>
      <p:bldP spid="28" grpId="0"/>
      <p:bldP spid="47" grpId="0"/>
      <p:bldP spid="48" grpId="0"/>
      <p:bldP spid="49" grpId="0" animBg="1"/>
      <p:bldP spid="50" grpId="0" animBg="1"/>
      <p:bldP spid="52" grpId="0"/>
      <p:bldP spid="53" grpId="0"/>
      <p:bldP spid="62" grpId="0"/>
      <p:bldP spid="63" grpId="0"/>
      <p:bldP spid="58" grpId="0" animBg="1"/>
    </p:bldLst>
  </p:timing>
</p:sld>
</file>

<file path=ppt/tags/tag1.xml><?xml version="1.0" encoding="utf-8"?>
<p:tagLst xmlns:a="http://schemas.openxmlformats.org/drawingml/2006/main" xmlns:r="http://schemas.openxmlformats.org/officeDocument/2006/relationships" xmlns:p="http://schemas.openxmlformats.org/presentationml/2006/main">
  <p:tag name="ISPRING_RESOURCE_PATHS_HASH" val="9084321721765c1e78434b475a698ad93964e1a"/>
  <p:tag name="ISPRING_RESOURCE_PATHS_HASH_2" val="81e81fff62a115b83f8c6f2626b68449a88365"/>
  <p:tag name="ISPRING_ULTRA_SCORM_COURSE_ID" val="A7765F00-17E5-44DB-AEC2-772CC39F573B"/>
  <p:tag name="ISPRING_SCORM_RATE_SLIDES" val="1"/>
  <p:tag name="ISPRING_SCORM_PASSING_SCORE" val="100.0000000000"/>
  <p:tag name="ISPRINGONLINEFOLDERID" val="0"/>
  <p:tag name="ISPRINGONLINEFOLDERPATH" val="Content List"/>
  <p:tag name="ISPRINGCLOUDFOLDERID" val="0"/>
  <p:tag name="ISPRINGCLOUDFOLDERPATH" val="Content List"/>
  <p:tag name="ISPRING_PLAYERS_CUSTOMIZATION" val="UEsDBBQAAgAIABQEQUoqDcM2UQQAAAsQAAAdAAAAdW5pdmVyc2FsL2NvbW1vbl9tZXNzYWdlcy5sbmetV/9u2zYQ/r9A34EQUGADNrcd0KIYEgeyxNhEZMmV6DjZMAiMxNhEKDHTD7fZX32aPtieZEdKbuykg6SkgG1YtO+74913H49HJ58ziba8KIXKj623ozcW4nmiUpGvj60lPf31g4XKiuUpkyrnx1auLHQyfvniSLJ8XbM1h+8vXyB0lPGyhMdyrJ/un5FIj63FJHaC+cL2L2MvmAbxhEytsaOyW5bfIU+t1U+/vf/w+e279z8fvW7t+sBEc9vzDoGQQXr3pgeQT8PAiwENe7GPL6g11p/D7IIl9YiPrXH7ZZj1IsTn1lh/dtotwxD7NI484uKYRLEfUJMLD1PsWuNLVaMN23JUKbQV/BOqNhzqWImCo1KK1PyQKFjIa97lzA3mNvHjEEc0JA4lgW+NI1UUd78YWFZXG1WAuxKlomRXkqfGJzDG/H5b8BJcswoYheBVbQT8U2VM5KNO16G9Iv40pkHgRTH23d2KNcZ5ityCaTcDUUI7wiEAFKzkxRNsY8MyY45sKYchzMh05sGb6hBmYr2R8K6GxrHAUIMFz7usgCM4BHZF0SoIXZ00cIUYumVl+UkV6QE/9gvVBUx8JwAKOnQPnGqMHTDUWIBuFAVPqi6wOY4ie4rjSXABRIa+C4ZYBGfQbmdDLC5xBC2Coy4b3z4nU1sTXrfYjv+7/kqYprO8QyxJwE6nbytUXcKKTil0gem0cpiXCH9cQtWI7X2nixtASKyp11psOYRQpN3sAU1xsKv583FJ/ohPbeJhNwZCucEqpkbstDMG8pCrCjEpld4A+GXpluUJR1c8YTUQ/g7+lorU/E0X20Tydy3+QaxqpeVVq0q+iy9ejZ4XGqEeqOmKFXmPPn8AdaCJjzeb1SXstKp4dlt17WIvE6MfEsVz96W77n831acuz9zRA/9DtxM1wjQh0O0TofpbYDiKtPjC6SH7WxH/FBwtGn0DAST59QCfftAC+Ao9FeMcMn8QwjlUZID9Ck8iQnWO+VUpqs4z2xSqqff3OZLAkCR5xe95csWvFfS/5GzbHN0g4YY4oyc4G0SIvcniQKdbFB8CWjfjA4QkRQb7T3tgLud4l8FGXg8ysVK1TI2cSXFjJBZqU2f88cxyXajMrEpW7nqpUfiT50TRbC5snC4GnL0RtkNnFju272A97uoelj2NgMs6Jo9GsWdPtDmQOmNVsoFz5VrVedoTqJlYXXxqA1ib0oizItn8++VrT4wHkTSrqF39fRAIdKjWJfwN7E9fVbz8qwuE2pNDO/PQx6qd8Hd2PQd+SoAOP2SSZs2hlakMlkbdfoFtbdFsSm1nNgdCRoZ/qi6S7jFlH2Fuh2cgSmYWtcZzVtyAolGl5CAUk2pNwGqY9/tLVl1JkfMhts87E/SGKVnEtuuaGyc0nxTJTXOWpjBXJ+3VU8LVsy+YM7N9ELwHeDwV1UBAc8bs5AUavXm+b/Pt4yPn21Npru1Hr/du8f8BUEsDBBQAAgAIABQEQUoZjuBKjAQAAEwVAAAnAAAAdW5pdmVyc2FsL2ZsYXNoX3B1Ymxpc2hpbmdfc2V0dGluZ3MueG1szVhbcxo3FH7nV2i2k8cYO7VbxwN4sL2MmXArrJtkOh1G7B5Y1VppI2kh5Km/pj+sv6RHyGAwvohmyHj8gNGe7zsXnRtbOf+acTIFpZkU1eDo4DAgIGKZMDGpBjdR4+1pQLShIqFcCqgGQgbkvFaq5MWIM50OwBgU1QRphD7LTTVIjcnPyuXZbHbAdK7sU8kLg/z6IJZZOVegQRhQ5ZzTOX6YeQ46qJVKhFTcUVsmBQfCEjRBMGsd5Q1OdRqUndiIxrcTJQuRXEouFVGTUTX46bRu/5YyjuqKZSCsc7qGh/bYnNEkYdYeygfsG5AU2CRFw48OjwMyY4lJq8G7Y0uD4uVtmgW5c4JamkuJ3ghzx5+BoQk11H11ChWMQWFYQdeMKgBJN87WJA18NasDd5TMBc1YHOETYkNVDa6iYT9shP2wcxkOb/otZ6o3ImpGrdALM2g1r8JhpxuFg+F11G7tDIrCT9EOoF0t86bv9cNB2InC/vCi2d0R4W/UPSZs15utHTEfw4tBM9pVU6fe3hXSu+52/DDXn3thv9XsfBhG3W4ravbuUYscXsvWSnkz8StYILJQG+m9LPxeKo18kOUaDDYeTtUEItlgWI5jyjUE5K8cJr8VlDMztyWK/ekWIK/rHGLTt/VXDWxNBfd0jhBNQ2VrxX2yKu73xxvel536Nc8eN7RCjaFxio3ALOt4/WQpNZZio4TtdzKSPFm5BNkIkg7NYK29DW6ZaKDkUUDGeBEcna0rRnlAmEHn4xVYFyNtmFk01Ma6JEEubNxA2oOtYMQpVeiiXj+/i7vtYXHtj440oP90sXBHT4mGIiFXis6wsfuI90D4iF3jNXF7VaC8jFBU7yBJ6pz7CPeXSesj3KbqFhSJpORe8r1lWpGmGEsv2zPKvOz+CCPNDPiIXjAv1d3CcCa8GBep42WlLHhC5rIgnN0CMZJgRIoM/0uBrE9UMlYyW5zi0DdEc4ZpPWUwg+TcR9FnVJEViMR9I+dgnIYvBftGRjCWCnmBTjGB8Zxpx3+wE3FOtb4npUsb37i51OxchZ/eWAdpMqU443cjx64CWW72wU/RdyFRBecSo7lGgZGJaYGlYu8nYclCzMdNb90pnS4u3V7kghSvm6E9jhMfxNj/mCjAlzCmgkjB54TGWLLaptCUyULjiUsWR63/l4EOSphYmDrBNo3KVOLXdA6P3v18fPLLr6fvzw7K//79z9tnQXezt8ep1eaG7+WzG5s38sF2+ALuiS3MD/VgF3sB9ORG5o3b1cxntjNv5CM7mjf24abmDdza115APrO1bWEbUmW23SRb9/n4An+3Lm3vE5Wy3XMeX3sW+9lr3HoGYb1/eU0w0jetaHDmN+wIBixOsTWM7e9Pr8HfD3/34sZge/WqcOBF1/Ua9B88FyM7qHtrQ9rLBJyyEzfScc5yluGSkvywBvo97eyp9N9nJ9xbh/ghVf5dP25ci9hTlQNVcYpJtLfEe/VddJ/hfU0Rc99WryQ23kGsftdvvrSzTzImWIZxtCvf6k1f7eT4sFJ+/FGphGybb0Brpf8AUEsDBBQAAgAIABQEQUohUYoetgIAAFEKAAAhAAAAdW5pdmVyc2FsL2ZsYXNoX3NraW5fc2V0dGluZ3MueG1slVZtb9sgEP6+XxFl3+PuNZ1EI6VpJlXq1mqt+h3bFxsFgwU4Xf79wEANiR17OVUKd89zd9wLKZJ7wlYfZjOUccrFMyhFWCGNxutmJL+Zp41SnC0yzhQwtWBcVJjOVx9/th+UtMgxFj+AmMrZ4Qy6MMv2M4XiYnxbGhkiZLyqMTs+8IIvUpztC8Eblo+mVh5rEJSwvUZe/VhutoMBKJHqXkEV5bS9NjKNUguQEkxK37dGRlkUp0B9pKv2M5HThbp8+xPagUiiWtr6k5EhWo0LiIt8vTYyjGfae9yVpZHLBAV/lYZ++WxkEErxEUTs/O6rkUEGr5v6f2akFrwwBY05l5v4zqEc53r9TFZXRkYJ5kIm0GgXXHnau94FIPc13Htk1lVw+mTqevIgmKanFFZKNIASf7I2WfK3x0bp/YDVDlOpAaGqAz3ppJ9wI72bWNfh/sAbYXnoy2k6yCunTQUbm3DgLtZ3+M3mtn0rQqfvuiBDAQenDFLslB3yt67rGTJQdshnSnJ4ZPR4Bj+1WI7v8S123bxcfm0FhvUxd1Z/8lYT6cFsrgxCO4XHVDyHlTTpvJAKTNtQ0upsSslZTojhAymwIpz9Mrj02F5GouTE4Eatf7CQIopC37y1OepXOuxXex4fR/uj0N3NnmdKv+E3c6wUzspK/yjJ+czx9JJoN/Okn2FeSQ0Hcc92fCKnwmIP4oVzOjUK4wqmYrldrAE0SoICoKS/wsj56Cs9a6oUxFZ3jIAfmVhncSUpSqr/1CuBN8i90TVswGqpqtT+GCb0HR5o3AAAFlnpJ9YerKVqqCIUDuD3PlC0Vx66G5J6QoeGba0eYKeCDXGKk3EMNqibRvdIdGMSTm1s6CG86qz6GdYST7zDxSOvcCrbi0VLP/Ym+5fMjF4Isgo3TJFrbT8voVaafyX/AVBLAwQUAAIACAAUBEFK5yungGEEAABdFAAAJgAAAHVuaXZlcnNhbC9odG1sX3B1Ymxpc2hpbmdfc2V0dGluZ3MueG1szVjdcho3FL73U2i2k8uAnTqt4wE82F4PTDAQWDfJdDqM2D2wqrXSVtJCyFWfpg+WJ+kRMhiMf7Rt7HZ8gTl7vk/nHJ2/pXbyJeNkBkozKerBQWU/ICBimTAxrQdX0cXro4BoQ0VCuRRQD4QMyEljr5YXY850OgRjUFUTpBH6ODf1IDUmP65W5/N5helc2aeSFwb5dSWWWTVXoEEYUNWc0wV+mEUOOmjs7RFSc6JLmRQcCEvQBMGsdZS3TMaDqtMa0/h6qmQhkjPJpSJqOq4HPxw17d9KxzGdswyE9U03UGjF5pgmCbPmUD5kX4GkwKYp2n2wfxiQOUtMWg/eHFoaVK/u0izJnQ/U0pxJdEaYG/4MDE2ooe6rO1DBBBRGFXTDqAKQdEu2oWngi1kLnChZCJqxOMInxEaqHpxHo0F4EQ7C7lk4uhp0nKneiKgddUIvzLDTPg9H3V4UDket6LJTGhSFn6ISoLKWedP3B+Ew7EbhYHTa7pVE+Bt1iwkvm+1OSczH8HTYjsqe1G1eloX0W72uH6b1uR8OOu3u+1HU63Widv8WtczhjWytVbcTv4YFIgu1ld6ruu+n0sg7Wa7BYN/hVE0hkhcMy3FCuYaA/J7D9ENBOTMLW6LYnq4B8qbOITYDW3/1wNZUcEvnCNE0PGyjuN+ui/vd4Zb3VXf8hmf3G1qjxtA4xUZgVnW8KVlpTaTYKmH7nYwlT9YuTTDSHL1pKkZ5QJhB7+L1U2NjYC4Yxzuw2IPKRJgd9+KUKjRab8pvImm7Utz4tSsN6N+cd070kGooEnKu6Bw7tY96H4SPWgsDz23wQXkZoaguoUmanPsoD1Zp6KN8SdU1KBJJyb30+6tEIW0xkV62Z5R52f0RxpoZ8FE9ZV5H9wrDmfBiXKaOl5Wy4AlZyIJwdg3ESIIRKTL8LwWyOSPJRMlsKeVUG6I5S4DMGMwhOfE56DMekRWIxAUi52DcCX8U7CsZw0Qq5AU6wwRGOdOOv1KKOKda35LSlY2v3KRpd8/DT6+sgzSZUZza5cixT0CWm+fgp+i7kHgE5xKjuUGBkYlpgaVi7ydhyVLNx03vs1M6W166vcglKV43Q3scJz6IsX8xUYAvYUwFkYIvCI2xZLVNoRmThUaJSxZHrf+RgQ5KmFiaOsW1Eg9TiV/T2T948+Ph259+Pnp3XKl++/Ov14+CbqZpn1N7mhunZ4/uYN7IO/veE7gH9io/1J3t6gnQgzuWN66smY/sW97Ie7Yub+zd3csbuLOBPYF8ZA/bwV5Ildl2k+zc5/0r+c0CtLtP1Kp2+7h/kVluXC+zxwzD5uCsRTB2V51oeOw3vgiGIE6x2Cf2HdFrlA/CX7y4MXxe3SccetH1vEb3e89Vx47e/sbY9TIB5+bUDWmcnJxluHYkL9YS/02Deiihn7O3PVvNv0jdPv4C4qr6e9UtUBWnmBbPlkr/faf7rgH7P8XAfVu/2m+9y6/fj7d//NpD+fZPgo29vwFQSwMEFAACAAgAFARBSlGmpFOsAQAAQwYAAB8AAAB1bml2ZXJzYWwvaHRtbF9za2luX3NldHRpbmdzLmpzjZTJTsMwEIbvfYrIXFFV1hZuFS0SEgckuCEObjpNozqeyHZCS8W7k3G32LEBz8WefP5niTzbXtIslrLkPtnavT2/uGfrA/IZVcG56xcRf0F+pkU+h7e8AJFLYB5SH64e3d8nIiTMpBWdbV5JVrf0GNKXBRe6jZcBCRXw6dDlOgB+Bnzr0OUvp7R9WbuSWn2eVcag7KcoDUjTl6gKbhl29mhXu0IPxhrUH+iCp+CIDu2KkSfFmyFZm0uxKLncPGOG/RlPV5nCSs5j8ZebElTzx1c7YHA3fJg6ciLX5slA4QeejsjiZKlAa9jHvZ2SBWHBZyBaugO7fkEd4W5BHl3nOjcHenxB1qZLnkGnS6MxmYvJRqvTzSFZlzOwNjvi6pLMIQTfgOpITa7JHBDLqvzHDywVZtSRDtrt+REVyOe5zPahB2RBjpIl2Vj3ToXa9CfMeULoPaFl6PUVsdEReveezxwFnbjai/scuBqdWH5+8WEVHELdbIw/SOj8njBuDE+XRTMfmuFIPQfd7EE9yQWSo+BqBeoNUdjvEg3YDVbGDujkwy8nOhV3+fS+fwBQSwMEFAACAAgAFARBShra6juqAAAAHwEAABoAAAB1bml2ZXJzYWwvaTE4bl9wcmVzZXRzLnhtbJ2PMQ/CIBCFd34FuV2wW9MA3UzcHHQ2FVFJ6NFw1PrzhdQYZ4dL7l3e915O9a8x8KdL5CNqaMQWuEMbrx7vGk7H3aYFTnnA6xAiOg0YgfeGKd+0eEiOXCZeIpA0PHKeOimXZRGeplQSKIY5l2ASNo6yzBhRVlJOKwor2/m/6M8NDGOcq8vsQ96jKXtRq4VTshoqc3YoPN4iyGpQ8uuuys6US0URSv48ZtgbUEsDBBQAAgAIABQEQUpvwsmzbgAAAHMAAAAcAAAAdW5pdmVyc2FsL2xvY2FsX3NldHRpbmdzLnhtbA3MMQ7CMAxA0b2nsLy3wMbQtBJIbGWhHMBKDERybNRYCG5Ptj88/XH+FoEPbzWbBjwMewTWaCnrM+B9vfRHhOqkicSUA6ohzFM3ikWSG7s3WOEt9ONt5dLC+UqlydN5IX8NkaCHpQ0fmRPupu4PUEsDBBQAAgAIADMDgUTOggk37AIAAIgIAAAUAAAAdW5pdmVyc2FsL3BsYXllci54bWytVU1v2zAMPafA/oOhe62kXdc0kFt0BYod1qFA1m23QLUZW4tteZJcN/31o/xtz+lWYAcDNsX3SPGRNLt6TmLnCZQWMvXIwp0TB1JfBiINPfLw9fZ4Sa4u3x2xLOZ7UI4IPJKnwgJ4TJwAtK9EZhB8z03kkZ7BRWbiZEpIJcweuc+Qu4u0JO+OZuiSao9ExmQrSouicIVGRBpqGeeWRLu+TGimQENqQNEqDeI02JX5OxqfRKbU7DPQPWRm3h64Jmk5nrUYkBSnrlQhPZnPF/TH3ee1H0HCj0WqDU99IA5WclaW8pH7uzsZ5DFoa5uxKsk1GGOTKG0zZlZisUwdrXyPVA6bBLTmIWg3TkNCKyydALNtzHVU8+gBreXVO1Hzln4b+71p3ErlaOec5Y+x0BEe9SGddRLI6DAqS8rrlh300HTQrWUijoJfuVAQlJ/f2haZL0gVsO24Mk9XFz4e4Nst941U+xuEYRfVCrqtaG4lmluCWg63jb7uKEhz2y1wkytoSjVjTyIA+YUrxW1bXBqVA6MjY42lQzCj1ZVrkTpBWGSS+OwftLF+I2l+6teUKQH/Q5hPSNTWRKQBPN8K9DGQYE0NYLGtzTVZ7NqYXU46f0x6fT0wVTnWouBFHMNVCDiGATecdnZ6CAqKa3TxczXC9g4OgiMRRjE+ZpJhfHqQJuFqN8nQOzgIjqW/m4C25raMdFzHUTO1HcToxDphfq6NTMRL2Z6DPWNWZR++NnLN0XUm2oPz+R+jOIjRDOaWTKwu+9bbV83hvZ1TozufTVZZBt2K8wAmzyqvZhbybOQTwJbnsbnp59Tswx50lPPUdExzfcd+l8VavIBTiMD+6RantiYR2J7xyIflaY8B9cTtMghfmqYiMlpLUql5SDmGtXkSUFSYalY+ouqhknkajLRxs+7noGPcVdcKuBPDFjNdnGDzycwj7/GlvsvF2UV3lfPFRYMt87qvAle5vGFV1wl3nUHrfm0vwuqZx9ffUEsDBBQAAgAIABQEQUqxh8dfkwoAABdaAAApAAAAdW5pdmVyc2FsL3NraW5fY3VzdG9taXphdGlvbl9zZXR0aW5ncy54bWztXOtu47oR/t+nIBwcoAWK+CJfC68KXejEWEf2sbTJbovCYGwmFiJLPpLs3Rz4R5+mD9Yn6ZCSYkmRFSmbbne3ipAgIucbksPhDMkvztB7MG1l5/nOxvyd+KZj69T3TfveE/+A0HDpWI47c6lHfV6QLEI22dB3Nc+xiFtDnk/sFXFX72p3xPJoLZCPEMiEitud7zv2+dKxfWr757bjbohVQ3ti7UCP0oCnVn8Z5+yp+4Qa8a882B1Z0nRbo440kBovohIttUb9lixlYpbOZkvsx4lz75zfkuXDvevs7FWRPq4ft9S1TPvh2ExX6p8QtkzPH/t0k9E5dYTVUasAagtT59Fj3wZSR+4O8oEWuaVWsr22yp4isHSDOcZIIfemZ/oxZK/bbw6amcgtuadZlhcanW5XPgGxoY0MzKDdHAmDHIxPv/hHQ7Q6zc4JaYs8UjerCayqHfnESJztbpvpRNKoP+pkY1znnlk5C9ZrdKXOKB9mOWQFa/7YvdaoN1LyMWxwrLmjqbuDlpLdUNJgCc8Z1mMBhcecejroBIpuTHvlfB7bd04IjOKNwmo9sYECx0L9ntRX+/DWltst1GvjFu4jFXcUqBsI6kBQoE5tNZVhPaUi0OvSJQSZbK3DeqL2OWBse9T1x/aKfhGFpHS8KjmCCxfMD3Ke2G2z5xC1euCmaqN2s9Pr4ENLEgShi5SO2lQbh15v0JOaCDfanYZwkPstoSWgZqfTHHQPzV6rI8DbaNAFLW086KJ2r91uqYcWbgEaSZKstpRDTxg0mxK0hvsD5TAayb1GAzWbTaGtHjpdYSQ3EEgLoEMS+syAgirIQvcgyVKzL6CRMpJH7QNWcVfpoH4LdxuNQ1uWhUbjaNzj6OLmOpYWHk5kzhcUZk5BZu3R25LONVzuXBeEDboBL/cpuiUe1Xiuk5Ur4q/PlyTwX5BkqTMSfMqRidKnBcHSpaizbDms898TKyWeeAtmTvGswZNmOIoiSB7ExbPAvwrg4skTYDxtFoWFbQV5Mw90In0W6eYxf0JDPHPmSWckUPEsSJ3FYVFCE8+C3FkIGUuh4lkQAkvgjk2+bJETSVQ8C9JnHjSdRcWzIH/mY1JpFMzCE+jLIJ4WwBo8g+aKP0uk4lmQQnNR6UwK1uM5NBeUkUrBdDyJFsJFuRR6yLNoIdBTMgWL8zSah4rMluVE4Ws6lgw30ApMbjy4hEVc5UxeKNOrmaR9WkymF9OFPL6oiUqwKhFbln9sdftfmp3un4b1EFdQk34lTSZJXYgr6zSK6dKM+XSyAIV4stDwR6Mmsp+lodMPxmSs4ZoY/lJawWyOr2si+1kE+mE+x5qx0CdjFS/G+kKbGtwuE2xgtSZ+cnZoTfYU+Q7am/Qz8tcUQXg2XYo8y1zxChayTXtHC7SnzqWbsXaxMKbTib7AmhqV1ERsr5Dqks/gDuUVzSUdz0GHCwnQfR18weefa0CSZZVWcjm+uJzAt8E6cmnery349l/RmxnWYP6oXQB4hXVdusALefoRZg48bloSNH0Pjva+JOgT1sEzsF4ApknX4wvJGE815lxzrBvzsfLkWUtiI8e2HhFZLgGHIHvsTWfnQQlzNroKfMwr3ZCOf/0Abj2WJhkuHOhEps2d+d7cU+iFuyo0U7CsFKyyufr1w/hvi5E0nmB1AZOnTm8WBl/1rD0Cy8N2fEQsy2HDgKbJak/sJWzR6JLswMUeQWxlrrjYlsDgWWd+25m/I+KHS+uXcFVqKv74y/lX925sTCCs3BDXLrbEUtoSkeH5kDewlYSuQz7f+i+NJWaP87fqyBuMbibp+smhFZmjrx9XqguvGJQOfo/nkBghHMimUwqEr8BjIAZuiGmVAo61ETTHj8Kwe3cRO6CUUqBNQx2ag75CzTXMRaIj1zBH5VTcYFkfG8zq9JZtSAuA+ewFfpDtO+zYYFE4nz35zy29cyBGWJTsYWah3PQChzp/XXtlHSWKxCxexkN7qEiDbt3zW1YEHbPMDduZF1P74QpH1gzCccIkN87OWvHYZ5kPPCTDVO02gWW2wbQF7d65zoaXWsSLFluQFP76lR0JhjgP2p3F2iygV8fSXLlcKJKmYLZbZEvdKo4DN2c9mxj6YiLJTAP4+4b4yzUkpDu2hy+uK9jtqXgkgb7QvDol7nL973/+q7iaVH+CUhSW/qWsHljFLI7hJ31/1xyfev8ooMeQ5CSUvxQEhpvlCFp878y9IbSlZBiScnkFDqNz/3B27rLQ5iOu5Eqav4cwwrdyNfGKuA8QhgzHscoq4sNnDuKX7sPxDLHzLdOmJeFfHdfZ4I3xbCGpKj9cwUKxzOVDkB5XiKDwHgVZcMoqoU+5lDQIVCmVdGX65XXyVBHFBFiXwftxVe4zM8dTwfHECidiZ+cnDsC27zrWjF0dPL8rAwF203FrUdF32ZkpeotLeGvnczh3IiephvV4UVp0Bn2YsV1lqDJZlpaeUzhjrWKiYUFa7tqxIEIqwWhi4snyNEpRZH6zFu/3U9mzjsOGP6yK9fxYmJbX6Bf/mXysMC2vs7QxhRPGM1C6Jo6Mbjtk4sbLi8wcyFCbQGFk3+gtKcN6MGG3Xl6sS2FBUnLjrKjIs59hbmi4mFlZvMP1Ez0e2k95/Iphbh/18DyVqjg6bz3fe4e+6Vv0tGvzccACjM8+f8/y/1AmawEEt7NpYwSlyH/c0nc1OGuQ5XrD7sprKNTxrsbMeaR2snDbKJqxYFYKueHBnMfyUjibhfAYIqCdcyFOsNLzQcP6MzMN63kTNAzVnp4/e7e5pS4GFzBp5JvJsrj0OrrluOYbsyTsRGUc769BtQ2HjQgTK0h4Fd/WREsleInXb3aWb1p0T6MwFSuImSZ/9EMPlka+Z0v+hN75cd8OS0ovgTDOHR0xLp2sOAnjZ5tMXFBTLuX45Nbjo88IVVHeOcaqjEwUhWjm7PHo7PipWa9nNAWyp6w/rMczLASoDM4ql8i6CBQudJ+4cIxZ6Ds4zSxm/Kp+EUHejOgqTFi9DdEltzuDfE4ig+gayO1Wu/UNiK7GoKfgXmmiC/fZ8xqiq4vZU57oavCvb010SU32lCO6+hJ7ShJdox57ChNdAuO0W2WJruBvAMoSXS9aL5voenmiM4gutcGeskTXy7NUEV0V0ZWmdKZX0liL37PVRN1x3cc/c81k56/BedbEQyvT40cE3mxwGZi6CmO7QnZBuHI2xLTPK5rtW9NswWUIu5u/mc5VZkN2GUI4J/DZcVcJp9mWu1Eca8oUXFMxYvoNpibSbTKqagmuQ5d+RQlWlGBFCVaUYEUJVpRgRQlWlGBFCf5XKEFwkzfZuJMg7W0cdkt9XrGRFRv5w7ORuVfArycjY7fYhdjImPwPTEfG+vT/ykf6dFvRkRUd+SPSkZFPVXxknHVMBM6X6MicJVeEj8z/05jvlpB8+mzej0o69vhXSdKx02NPRTpWpGNFOlakY0U6VqRjRTpWpGNFOv78pON3RRP+Dxi9in/76fm3ijyryLOKPKvIs4o8q8izb/9RvrLsWfVZvuqzfG9Mnp1eAD81d/Yy4jl19hzzvTJn4cSXo85C0E/1Ub7Ywv45PslXgjmLiX4D6ixdBlDQd/J/P/8HUEsDBBQAAgAIABUEQUoSLLtHoRYAALQhAAAXAAAAdW5pdmVyc2FsL3VuaXZlcnNhbC5wbmftWmlQU9m2joojNtjto5XGgIq2jTIpMiOIqDgBCo0QIAHFEIaEOUCAEAWVvi0QaSBRIERbBSGQAIEwBIJIX4IEiDKEhBCQjiFCgMhsJnjhvlf1br1f7+f74ak6dWp/dWqvvdb61tpf7XP+cd3d9btdP+0CAADfXb503hMA2ExT36Ad29RIwPcJdPVjU5yn6zkAue/AlHqgAXN2cwYAarCayltb1eOd0ZdAcQAAMHPj3oQVzUMBgEOXL593/jUJMitwewT34W37qCxV3lXevfZgd3zIm3u/bXLeuuV3O/Oc+McHj9/+M+i6g0b8M+cvB3/S+cf522cvZOX9tt/c7oq7o2TZFN1H73Mk0UkVJPmvZ9A6AfGz9Zy1sZRZeoKUzIiybBlLkbYO8aPaWpMXe62Hx5KE3wEANscbIgV+sKGGseSI5Tm6dM3sHflmQwZi10Co1SkA4ABJY7SF026VGP7ADwBwH7KXtiyOB0lqtqgHAjRK49bNTQBA2SeGsoZbuVmN/SNIsy63TSdJJsKXIYsdFQ3bFTH2tOEEDf9n2crWN3HsM9ZVwiVe2xkull/TSjPkvv3+yrGbkNT5f4bpzSV0ab5pW1dJl8F5pyLipmkgik8gGom4mfhL5mgbjBABYg4i6OSwNnac9UB3bM9Ms8FKa1aRXfz1IjcFpEriWHylGtgw3zpzbKu/zbnVccz69ESmASTl8/NMToe249eP0zwYkUATt2mhNl06plqmYNBIYWd2/bGSpNvLSwMelDQZK9CdH/jKaW0eS/KBoKB+DdmVA5WpRhICInrIeeKxwlrM3aLtEO0jy/NwbCLzExhhxMXEmw2PmPopMwnEx6Jrbdc76HOZaDNhqRZwsLatdryz1m3Ykr/AlfNcoiiVUWQzXuRRfnheUKG5Pz95tBPrtPZ1hLtSsYMWfb+/xpjVj3KQf36RWLC4rgWE753srA3QsP4uIzNfNMIU5Lpxjm6Sl5eVFHKAI88zZmc6gtHVowkM4YW08VMCNDzTxVSIIh/m/qzEiv8qlSSbbeGBtJpa+zOh/tlM9Nvwvgf7+X1Z/GUI0ONqusmB56BqN6YF7tin0r3/cNVH3RHovnIAeg+9Sp0ZtcjON5HgCDceWhC6CH82++evCJdeTPoT/Mr3PJHPRw6cspkZ8N7O7xKwBo9+EbSg4kxma8fYTutKObqcXoGqfD5yYa6Rs1SLrlBmOiknmhHdzDDXUsLCDHb0cl/sJ/Rk0XwFuLM8DGaz2M2uq1rwbLdiPRW9nvoEKy1a6CmbC8AiLA4I52lRmVo0W3emNvapz0NmUNEyKS7UoQQvvkK7kMap84TwjQ08I5Sv0Tf41aWBQtNXkU3AWkx4yUmyK872VtV0SCK3djdsWU+RoNNOW3EpyJb8xItiMcz5zzaDOz3o1BVvfJoJCyKx604OsQ9pXUiD501k4VdlH/FBxRMxesM1xau6iaM3kcoL2V7hxaw98IkdQw/qXsbp2vN3l1lcPvZYHvC4wnS2P+alAxR57ypoOkR4J00G6pTBHKe+xt26JiaG/ao2BO68vB2/KkwKC2Q9ru2xFwlbVqYqMhDnwG+DTGPLPT5e3dEj3GnEik6HTv9wfu8uC0h3rbZXyaPzI68cnltIvXDNdeVBhSifpKqEMC/ksuMsCdy9wEiPw1kiqKk6T1x14BaQseFamG24wCJAGqGKgMhAkqQd6siB1g6Me+OEVhKI2KW7c5Hc1zEj2Y0VX3kY99wdXABVwsvqWKhcK1uzuLmXpogK0wGyyLc7PgJ1ZfKGyFJaeLEUJA66Y8O6Mds/WZkm3KNmVggdRginYyXJkMAnK0UzpJGLRuz4flNRZvRn4VplGCwF6v+SQQPfsREOKSr0xrH8k1BeJM8d2TfowG6OfBnps0G7+J+mdh+WkvaS5fEawbDHWi/tCpvPmthnXiPZFXYlWbqrjHX17QuPs08Nbj0YO39p/29Zee6kTtKjK3brxhEjg0mZsZ+DivZYV+zxW9a5buhs1VbrgToSEFI8Hxk65qO4BBq02flM9xiSt2JEoumS6bRgMO6QcOh0eGE5STZ8GhcO0Y1yGDsVILHiQB2D6Y2h+viYz5qpaZONVejCVW+87OZdN9DIJxVoI1AfcuZbSNe9hZ98u06faq1jNXki2H/E2QpzoPUHLAMGroCq/MsZB5EoYi1Vnu3S+HtQEbF+rp4SDmZLNL0gSPEsyVTlxxFXhrFz8rq+NGaTIlOdIpn52Ytd0TQEDVxqQY/8lQ/eKP6Kgd8CQnH7mPG7jVjsG/UeX69tz9VEbMUOYglXB1M7ZUPRyNOWgv32pBsjUIiw9nyvPcEXZz0AzJhnAO24pi6joSDie3xQUe2NB4zmjKKDjS0n6AfKpjvf5070BIPwU0NJr0oD25eNxVv5IPBkIOu6p7Wp2BF8obp3XheEtbspSe1S5It92fPF0XGcpj8mBo8qXyIKxMp3TU0OPse5fX2UV3WBkZl+a54sagD5tSwLyYNRN1hxnHuRY8THBAwv0sYbtRcWK9EFci2109JKNEH47ByMQ++2COBHVP4XHYQLMBukkb20ueZE+48572cOF2g92+xiipuKrmCY/l5O6XvZHeGnC5sx76dNL8TtNtTtc2DmHO/PFd+GdDRlFMh7YC1JPvwsoqhc03kEdsbTkSbAB++i7STr/HL1XBDNOe3mm17DTcu+znOVnOAtuVbUL34d1OZrEak9B0X1qlUgnJojjNmPxCcb8/GkHTTezSYuNlE4ndqVnC2e8N0nbDqlJYYR8LZmuEOhDonMxVXjp2Ox9sb4E4rXfb2VbK6VOHrSi+W7SJZnefHV3p/iTqbqdYR190k0mejoD4wKoTBfUV8ZiMDfeLDSwm6hpnnjJ0YgqEAhVsqcfVIbI1MHQ1op6fSlmfwrAH+eSji7c+/yZXvCWbvpXcVGHvx8H3o+zIZwKTtvZSisrKXzMgrZf2MxK/4zS5Yz0NVoxE6laoURa+tIU1BlwI7wQkX8tXYryZPHIHb5JOwMpnDWwjH2sfkT88LrRatTX7xKrHQOWMzmDy1ZBLRbIW4Xe7gZsswdg/2FbLgenNojXOCAP/8UNa6u7os5H+yiKkwXe5MnR7tofdE5sxWP5gN0M5kf82bzV5EMEQw8yjSPLrlmrea/uojYp3rtEvoZk/jaSn+cYUd9lpE/TbeszcNHF264qC6NiIfsaU0vXIIMNcaY7qdc4JTnlF9q7EkWJ3mgOSf4FJrPCMeqz6q7WfyV1JyPZca62UsjGqdPSXnIFyNz56ofGP56TFXZ4i6fPt/pfrhf1xv1q/g/hsJckZ9yw0rz3FF29dODhlISOGvAQFzUZzZwDVVqmfC75ayvexRRvcV3JWfxY8NuEmvvD1TG2c025xUSvfWFSfW9L9IjXrqVWmsN1zwmhvl37HximT2v9cWm9WlFIPnqQ3YFCywqHG7MyYzuUtnrs0DY/ZJwPuekfljeMhmdu2rZF2vDAneUk+IO71seoYRR38mhdvUOL0S13qhSp5KM+vVO6DXQEBahNfHeGTGKPyqxncO2UJBAxVs4KSsQwR7xYSHs3FPGtVpbD6vWGs+En7maU1bBrs3i20glB8pnzfVZRnrY4d0+4El1ewh4qFZUMTr7AHPAfxdT3+27OzYzrj/DnOVC+N/D71kFAJKpmJRqg4bgFIRr9daRRqSEs8RzSa7+NxDwbGv7j4C7P2r4AwB+e+CbAKHO/wPOKZhOazXJU6/wAMDHlzvVsrbuIHcz4H16kCbgrGa6CQBgsuMb+A38Bn4Dv4HfwG/gN/Ab+A38/wtGj0sobYzk2frhDUUrWF3hR1H++9Az7P8y39u+9hUpZl0xrY352jHt6iT/8OHrECWtHlLKW9gMUKkkget2zamxuUXWUWQ8Cr/bCzXzYB/kibvC9yh143SRQB6AwoHwuDepohOBIPRCHtHBjyjrgWnV1gDuCgvuPtltztpW9rdm4Ne3nbqTT2ElT92F+Ue8fi5mc6L2+W/nB2vXH92ecO4rHJiwPE2ikCFpMlGY4HOTuIT/GnhG8EjVNlXTREKrHv48wH215eoxDI/+PdL1zrhqc/SBkjT5VJi+zYWiO0+WIqgxHh8coy5F6sDjnAtN3td0I+Z4yTPTua76oDNrX4UDzR86tJ1SfXjZetY3N45Nm+eeZ+r7eUTwHrIuN7ISqhDKvx+ZjZFTZmqYHGgu+mSOj2dJjPCDq0EruGTqTksFK7VzHtcfAkp4DT1RpF/EtxuMCo3dVNgbZQQEz0F6SmN0FXN6d1NIHQTWq9T9xKoI22X7gasgInq0SXCcOxnJhN/K8Xbs7eEE+zftxb2ff7NFe+YA3Otm4uAPsT/EMqM7REcPOipmqJJVHqfewBPXHI5HN+0uC1ZcSuohDLcY8I8FQeJ396ysP8eZIPkH1Av4FBVqaue0t0KbF1PmVNS7z8akDOdmhbxhYKsnHhQVWvgPI3bQ9C49uQy4HN34i8OR6IDBi9VnsjRaYmxumfNt2mvSg+6sO8g+5alNapeTVP4ITxz9Gc+H9axwj60Wtm9kPdOX1jI+yR3lPMe45NnXUGW4UW9CdoNZ0Zjlthx+ucPhpirJfriw1hqowTeB/6DvibkR1AtsQGfuWdPTYE7cZ95/IweJqKpGYz2m/za+KPXi0074usFtXl8EVdsnhsGe9I9d6+vk4dGjuoC5KpfVvav9yO9ogfJ+fKmEbtSeoFl0PxP60ffKa8IZw3cioEv1mYh1TVqceiG8rRKx07ps2gwjY4EZSpHZ+NDK4XSTYppDhpN9A72R3G610LMEJ1gf4kZO/PnlcaD/MOU3GFKGXGJ0bF+Xtm83CHCKs9MSz4U5XsrC5BdMyJGYy6qv9ww7ePinkFIvka6j5Mb9xZX1QzgEPA6cjjg3s7CcR1R+IicU7YFPxIt0laO8IgIfHCAO0pP9XMxLDvzUnYEwPSeUkAJV07PN8wWaXJsxU7IddxLEhP5itPNwLh1x1DmUgxMcUQ6tXQ6tpBfqaFBbJVsuIhQj2jpBJ1I5jG5F/rBiZpyac29xI9FVAfHwudv8xTOYz8sZBsqP5IXiRdgDNi+V9XP7ikxMbCP1lmr424CBbVtvTTVv5wd4JciSL6rDtvPQSdIj5aH3M7Lu+3kaT1+B/BN82s3bVtjgoXmtsHRot+Gmum6m6jHaH9EZdfwSuhS/IDK4l61OeYya3vuARXTuZCobpRyJoAhixkJshY/bV6IwCn7fePFB7tuwEctHqdKUcf/VQ7nMwn6zbN0j2NPeKu7kxrG9ezDPanYhTbbJafGSzIbgNmPPDdHFoWNw9gtpTWsvBmGtC2kB2BiCBSGm+IMp9tE/TVV1QZrXCImMsrzuJj2h7ZmSBiODbCFe7SWqfeUVHuLXuiaXSFbpD/3bf3RnQxnbquUVS7pTVyu0yw8WrhlT5I8hKjdIgTdu4JedSNlBok+ngbho3FhUIK9RHlZo0ZZ/ivMxwYyxOZhKdgLb6lFLoJZPdS8N5A4bDtLjh9i2//jETprKltmmvHIAjiaV0XpKLYqibE9wOXX9NzgPwvDRJ7hvp5p6MPuujuf6iHKWvKZc+jF3GtMF3MBXxHck/RQ/9+Dyc4L9t5kouPB6u9U9qpy1VF7QECJpy7fnoIYIYy2eVjTeHTv+yKSB9Q7am0E1O8XxfYuvePEhiybUILpyMHAiAQ9DbPW3McGrImeXXFDZTS/SQ8fYm0Fb+UrcLx2W2aMiN4Wns5XImzixK92yJdtFg39/pCUcCGu3Uk01RrLSEmfWI0ZvuIkr0zD7+KnSxiD6F3WJoFQBwe++VALjE7PaE0L4gVIddRRZUItL8uctP4QM+Hh3kbQ7dbpwlDpStM+AL6MCexWT7yN47nawLwKfNr2n3YoFuuUoyZ+9jpJULlPknrecKNDPG9YR8oj2FUyaeougOKqmPCiO8g9YsuNKDVaAm8gvS7PSj0ceb08wwvRUvwveqS5NHCstCqG2epx7sbui7fVZnHlhIHXYUCP4l6qwYiTTqtO8yEcwK+A8T0dUiRuBnoGifYKaKtc9C92KGtNwO9iygv510rrNVrDNIn0Wk6rgj0Myh42vmv5+1cNh/q/pvcSvfzUL4KmfQ4eDivocxJ59yx/gdupWoS5e1YgZcGV/5MBJM3uY2n2PNZ3VJP2oFwvMJ/YXWWetJB6mhRcHk4Y8TInOgkG1/THsRLwunD1NeTFyp9ivTUTjqpPX3eZLRGQ8jTCAR421NGnVU8/S8+kNYU5FWvFxY7KSHDtx7KBBtMiypME7sHOeBWdA8UFFX/xYXvteGEd04wiUIM0y8alExIC2qH5Gs9v4sXeS/9q870NS1AlLdzlh3jKta6zzUAYCVy7vnm6IUFm0BDSMVnfZoIwNhVCbhTRlcF2MnSWFNTIZiQiQBCm6T1AqHZUT2hTGfHbUtYwZzxH0xy0Gvip1jEDqfGD+7lKurbYFoiX+483oxBwzilMBO0flBk9mlLmQ+jAOUSQhKSfmQFnPpH/CTlruMlmLXvKcFYE6uRc+cXp2xPrXNd+VrdAfu/qJgyQ5lQoR1k3H3AcbuPzmso2/X2oMa+RgVq6ABSLg+h7ymm9k6pFbNGBigf0Sfy3vYQQQ3rZST6lifP2n2dj3kLZFgrQyTSk0oKDXFeNtL0wdl8s9qhwVPDY5bZU+HnN/4Z1pIkdGie+mBmP28kukUx9DxIg+GdWuUd0GyPso+zsQrZ2MnzeanWCdEKluKiV/jj4nVilQZAfu5F4PU3MoStH86e3pnIZHj7R+x6Z+MpSgstst2TFZzkYdwWjThxsiRxraMb8HLo0vaLfqXGwaJPChKLXzpnvhEve/vnY3OdK+V3f2o1965EXu5JTq1lAVO1bUvnIcXHdjwewq832hfR21uq4lTsFYbY0ayUnxqG7d+EKI6FUH8DsaSMy7Wv0AsmBtJrQV9CK1aPgp4lb+oepdtLKNF9X72nIR8cPCXI6aBmbi+SRIYiw4AyGfRhBJQLA6nfNYTCq6nfSmkLIon43CpLhe747uJrm5/6md9iUjsW4iaQctsfladetM4kXIEcIwnCF6nxgcW9kzqVmco7SuJWOPBAwH0Xt9UnrV5LBXCGuk6tCSiKoZGClQ+fc+EnFtqUwyUbO2SFxvcdK3v50+S1B7Ljw1rovKfbR24W/oOnrygikftZk5saHwSoRlc3bb+MobH+Hghhrv6jNLD0LGTZujRRJG7LxBhgSVKhieX0QGJnZb6/SoaQWc7oDPVb90etobl5+DtlqDzr5Y1MhxZYoRe7kwiV8z2uIv08BZS6p3dbYXqgQ6ADu98MSZ8TbixzuuO+t3tq8p9g+7vUXM3RePjmeOlguODOJSzxLcYD47WYrPDveEfzCguO3uH37WnbxuoJQ+qJT+azJk9ZkCMYgmswx+G35OAlp/fWjdc9XFQP74uibAdWZDbYake/2RhfwgGPlDW0INK/5DPbXP6+yqDMQnr/ORCvHA25Pqcrr+Tv4J+y52dSWOqBhF6LqjpmHCTQCmYRu0EJrhVYN4+C67hRfv7lw7xMBk0LyqZ6eJ60pxsuF4Y4yQtrsslaOv1rqH/pfGHl2do0vdT6hlef5og5wt6bUeL765GfCm3Hc7f3UsJcpvJwBQdhA7TM5AQFBHJjhV/gMPAYDoyh/CF5uB8MVuAn/jdwW7zQDAgTwHd0WfvVS58dvC+nbDg3lJGGb4M4D6unzB/Tz5XFD6fwJQSwMEFAACAAgAFQRBSteZEilfAAAAagAAABsAAAB1bml2ZXJzYWwvdW5pdmVyc2FsLnBuZy54bWwtjFsKgCAQAP+D7iB7gE1NrYXMyyQp9MKkx+2LaP5mPqZz1zyxw6c9rosFgRxcXxbdlvwR/cmutwmU/APYbaEmFPrXMw45WDCNQJJaGd0CCz6OIVvQvEZSihMpqN7lA1BLAQIAABQAAgAIABQEQUoqDcM2UQQAAAsQAAAdAAAAAAAAAAEAAAAAAAAAAAB1bml2ZXJzYWwvY29tbW9uX21lc3NhZ2VzLmxuZ1BLAQIAABQAAgAIABQEQUoZjuBKjAQAAEwVAAAnAAAAAAAAAAEAAAAAAIwEAAB1bml2ZXJzYWwvZmxhc2hfcHVibGlzaGluZ19zZXR0aW5ncy54bWxQSwECAAAUAAIACAAUBEFKIVGKHrYCAABRCgAAIQAAAAAAAAABAAAAAABdCQAAdW5pdmVyc2FsL2ZsYXNoX3NraW5fc2V0dGluZ3MueG1sUEsBAgAAFAACAAgAFARBSucrp4BhBAAAXRQAACYAAAAAAAAAAQAAAAAAUgwAAHVuaXZlcnNhbC9odG1sX3B1Ymxpc2hpbmdfc2V0dGluZ3MueG1sUEsBAgAAFAACAAgAFARBSlGmpFOsAQAAQwYAAB8AAAAAAAAAAQAAAAAA9xAAAHVuaXZlcnNhbC9odG1sX3NraW5fc2V0dGluZ3MuanNQSwECAAAUAAIACAAUBEFKGtrqO6oAAAAfAQAAGgAAAAAAAAABAAAAAADgEgAAdW5pdmVyc2FsL2kxOG5fcHJlc2V0cy54bWxQSwECAAAUAAIACAAUBEFKb8LJs24AAABzAAAAHAAAAAAAAAABAAAAAADCEwAAdW5pdmVyc2FsL2xvY2FsX3NldHRpbmdzLnhtbFBLAQIAABQAAgAIADMDgUTOggk37AIAAIgIAAAUAAAAAAAAAAEAAAAAAGoUAAB1bml2ZXJzYWwvcGxheWVyLnhtbFBLAQIAABQAAgAIABQEQUqxh8dfkwoAABdaAAApAAAAAAAAAAEAAAAAAIgXAAB1bml2ZXJzYWwvc2tpbl9jdXN0b21pemF0aW9uX3NldHRpbmdzLnhtbFBLAQIAABQAAgAIABUEQUoSLLtHoRYAALQhAAAXAAAAAAAAAAAAAAAAAGIiAAB1bml2ZXJzYWwvdW5pdmVyc2FsLnBuZ1BLAQIAABQAAgAIABUEQUrXmRIpXwAAAGoAAAAbAAAAAAAAAAEAAAAAADg5AAB1bml2ZXJzYWwvdW5pdmVyc2FsLnBuZy54bWxQSwUGAAAAAAsACwBJAwAA0DkAAAAA"/>
  <p:tag name="ISPRING_SCORM_ENDPOINT" val="&lt;endpoint&gt;&lt;enable&gt;0&lt;/enable&gt;&lt;lrs&gt;http://&lt;/lrs&gt;&lt;auth&gt;0&lt;/auth&gt;&lt;login&gt;&lt;/login&gt;&lt;password&gt;&lt;/password&gt;&lt;key&gt;&lt;/key&gt;&lt;name&gt;&lt;/name&gt;&lt;email&gt;&lt;/email&gt;&lt;/endpoint&gt;&#10;"/>
  <p:tag name="ISPRING_OUTPUT_FOLDER" val="C:\Users\Danny\Dropbox\Website\m10h"/>
  <p:tag name="ISPRING_PRESENTATION_TITLE" val="Section 7.4 Conditional Probability with Tree Diagram"/>
  <p:tag name="ISPRING_RESOURCE_PATHS_HASH_PRESENTER" val="8298e6fcb874857b5572dc94637b99e3a3dc1"/>
</p:tagLst>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el">
  <a:themeElements>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Oriel">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riel">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478</TotalTime>
  <Words>2180</Words>
  <Application>Microsoft Office PowerPoint</Application>
  <PresentationFormat>On-screen Show (4:3)</PresentationFormat>
  <Paragraphs>227</Paragraphs>
  <Slides>22</Slides>
  <Notes>20</Notes>
  <HiddenSlides>0</HiddenSlides>
  <MMClips>0</MMClips>
  <ScaleCrop>false</ScaleCrop>
  <HeadingPairs>
    <vt:vector size="8" baseType="variant">
      <vt:variant>
        <vt:lpstr>Fonts Used</vt:lpstr>
      </vt:variant>
      <vt:variant>
        <vt:i4>5</vt:i4>
      </vt:variant>
      <vt:variant>
        <vt:lpstr>Theme</vt:lpstr>
      </vt:variant>
      <vt:variant>
        <vt:i4>1</vt:i4>
      </vt:variant>
      <vt:variant>
        <vt:lpstr>Embedded OLE Servers</vt:lpstr>
      </vt:variant>
      <vt:variant>
        <vt:i4>2</vt:i4>
      </vt:variant>
      <vt:variant>
        <vt:lpstr>Slide Titles</vt:lpstr>
      </vt:variant>
      <vt:variant>
        <vt:i4>22</vt:i4>
      </vt:variant>
    </vt:vector>
  </HeadingPairs>
  <TitlesOfParts>
    <vt:vector size="30" baseType="lpstr">
      <vt:lpstr>Arial</vt:lpstr>
      <vt:lpstr>Calibri</vt:lpstr>
      <vt:lpstr>Century Schoolbook</vt:lpstr>
      <vt:lpstr>Wingdings</vt:lpstr>
      <vt:lpstr>Wingdings 2</vt:lpstr>
      <vt:lpstr>Oriel</vt:lpstr>
      <vt:lpstr>Equation</vt:lpstr>
      <vt:lpstr>MathType 6.0 Equation</vt:lpstr>
      <vt:lpstr>Section 7.4  Conditional Probability with Tree Diagram</vt:lpstr>
      <vt:lpstr>Conditional Probability P(B|A)</vt:lpstr>
      <vt:lpstr>Conditional Probability</vt:lpstr>
      <vt:lpstr>Independent vs Dependent Events:</vt:lpstr>
      <vt:lpstr>Find P(B|A) for each of the following experiments</vt:lpstr>
      <vt:lpstr>Ex: Given the following Venn Diagram, find the probability of the following:</vt:lpstr>
      <vt:lpstr>Ex: Two cards are chosen at random without replacement.  What is the probability that the 1st card is a face card, and the 2nd card is a club?</vt:lpstr>
      <vt:lpstr>Practice: Two cards are chosen at random without replacement.  What is the probability that the 1st card is a red card, and the 2nd card is a face card?</vt:lpstr>
      <vt:lpstr>There are 16 boys and 18 girls in a class.  4 boys and 6 girls are getting A’s.  If one student is selected, Find the probability of each event using a tree diagram</vt:lpstr>
      <vt:lpstr>A grocery store receives it’s apples from two suppliers: 40% from supplier ‘A’ and 60% from supplier ‘B’.  10% of the apples from supplier ‘A’ are defective and 15% from Supplier ‘B’ are defective.  If an apple is chosen at random, then Find the probability of each event:</vt:lpstr>
      <vt:lpstr>Challenge: Jar “A” has 3 red and 5 green marbles.  Jar “b” has 2 red and 7 green marbles.  A marble is chosen from one of the jars and placed into the other one.  Then a second marble is chosen from the 2nd jar.  What is the probability that the second marble is red?</vt:lpstr>
      <vt:lpstr>PowerPoint Presentation</vt:lpstr>
      <vt:lpstr>Example –Page 378, #6.64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Section 7.4 Conditional Probability with Tree Diagram</dc:title>
  <dc:creator>Danny Young</dc:creator>
  <cp:lastModifiedBy>Danny Young</cp:lastModifiedBy>
  <cp:revision>41</cp:revision>
  <dcterms:created xsi:type="dcterms:W3CDTF">2014-04-15T02:50:58Z</dcterms:created>
  <dcterms:modified xsi:type="dcterms:W3CDTF">2019-06-03T22:40:39Z</dcterms:modified>
</cp:coreProperties>
</file>